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Maven Pro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MavenPro-bold.fntdata"/><Relationship Id="rId12" Type="http://schemas.openxmlformats.org/officeDocument/2006/relationships/font" Target="fonts/MavenPr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hisamericanlife.org/radio-archives/episode/625/essay-b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Essay B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“Essay B”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Listen to the </a:t>
            </a:r>
            <a:r>
              <a:rPr b="1" lang="en" sz="2400" u="sng">
                <a:solidFill>
                  <a:schemeClr val="hlink"/>
                </a:solidFill>
                <a:hlinkClick r:id="rId3"/>
              </a:rPr>
              <a:t>prologue</a:t>
            </a:r>
            <a:r>
              <a:rPr b="1" lang="en" sz="2400"/>
              <a:t> from “Essay B”, a podcast by </a:t>
            </a:r>
            <a:r>
              <a:rPr b="1" i="1" lang="en" sz="2400"/>
              <a:t>This American Life</a:t>
            </a:r>
            <a:r>
              <a:rPr b="1" lang="en" sz="240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Essay B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We all use language to construct our identities. How does the issue of using language to construct one’s identity come up in the podcast?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/>
              <a:t>How did Mariya define herself in relation to her community at her high school? How did others define her? What do you make of this?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