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8786"/>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1pPr>
            <a:lvl2pPr indent="0" lvl="1" marL="4572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2pPr>
            <a:lvl3pPr indent="0" lvl="2" marL="9144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3pPr>
            <a:lvl4pPr indent="0" lvl="3" marL="13716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4pPr>
            <a:lvl5pPr indent="0" lvl="4" marL="18288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5pPr>
            <a:lvl6pPr indent="0" lvl="5" marL="22860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6pPr>
            <a:lvl7pPr indent="0" lvl="6" marL="32004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7pPr>
            <a:lvl8pPr indent="0" lvl="7" marL="45720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8pPr>
            <a:lvl9pPr indent="0" lvl="8" marL="64008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9pPr>
          </a:lstStyle>
          <a:p/>
        </p:txBody>
      </p:sp>
      <p:sp>
        <p:nvSpPr>
          <p:cNvPr id="4" name="Shape 4"/>
          <p:cNvSpPr txBox="1"/>
          <p:nvPr>
            <p:ph idx="10" type="dt"/>
          </p:nvPr>
        </p:nvSpPr>
        <p:spPr>
          <a:xfrm>
            <a:off x="3884612" y="0"/>
            <a:ext cx="2971799" cy="458786"/>
          </a:xfrm>
          <a:prstGeom prst="rect">
            <a:avLst/>
          </a:prstGeom>
          <a:noFill/>
          <a:ln>
            <a:noFill/>
          </a:ln>
        </p:spPr>
        <p:txBody>
          <a:bodyPr anchorCtr="0" anchor="t" bIns="91425" lIns="91425" rIns="91425" wrap="square" tIns="91425"/>
          <a:lstStyle>
            <a:lvl1pPr indent="0" lvl="0" marL="0" marR="0" rtl="0" algn="r">
              <a:lnSpc>
                <a:spcPct val="100000"/>
              </a:lnSpc>
              <a:spcBef>
                <a:spcPts val="0"/>
              </a:spcBef>
              <a:spcAft>
                <a:spcPts val="0"/>
              </a:spcAft>
              <a:buNone/>
              <a:defRPr b="0" i="0" sz="1200" u="none" cap="none" strike="noStrike">
                <a:solidFill>
                  <a:srgbClr val="000000"/>
                </a:solidFill>
                <a:latin typeface="Calibri"/>
                <a:ea typeface="Calibri"/>
                <a:cs typeface="Calibri"/>
                <a:sym typeface="Calibri"/>
              </a:defRPr>
            </a:lvl1pPr>
            <a:lvl2pPr indent="0" lvl="1" marL="4572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2pPr>
            <a:lvl3pPr indent="0" lvl="2" marL="9144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3pPr>
            <a:lvl4pPr indent="0" lvl="3" marL="13716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4pPr>
            <a:lvl5pPr indent="0" lvl="4" marL="18288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5pPr>
            <a:lvl6pPr indent="0" lvl="5" marL="22860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6pPr>
            <a:lvl7pPr indent="0" lvl="6" marL="32004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7pPr>
            <a:lvl8pPr indent="0" lvl="7" marL="45720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8pPr>
            <a:lvl9pPr indent="0" lvl="8" marL="64008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9pPr>
          </a:lstStyle>
          <a:p/>
        </p:txBody>
      </p:sp>
      <p:sp>
        <p:nvSpPr>
          <p:cNvPr id="5" name="Shape 5"/>
          <p:cNvSpPr/>
          <p:nvPr>
            <p:ph idx="3"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med" w="med" type="none"/>
            <a:tailEnd len="med" w="med" type="none"/>
          </a:ln>
        </p:spPr>
      </p:sp>
      <p:sp>
        <p:nvSpPr>
          <p:cNvPr id="6" name="Shape 6"/>
          <p:cNvSpPr txBox="1"/>
          <p:nvPr>
            <p:ph idx="1" type="body"/>
          </p:nvPr>
        </p:nvSpPr>
        <p:spPr>
          <a:xfrm>
            <a:off x="685800" y="4400550"/>
            <a:ext cx="5486399" cy="3600450"/>
          </a:xfrm>
          <a:prstGeom prst="rect">
            <a:avLst/>
          </a:prstGeom>
          <a:noFill/>
          <a:ln>
            <a:noFill/>
          </a:ln>
        </p:spPr>
        <p:txBody>
          <a:bodyPr anchorCtr="0" anchor="t" bIns="91425" lIns="91425" rIns="91425" wrap="square" tIns="91425"/>
          <a:lstStyle>
            <a:lvl1pPr indent="0" lvl="0" marL="0" marR="0" rtl="0" algn="l">
              <a:spcBef>
                <a:spcPts val="0"/>
              </a:spcBef>
              <a:buChar char="●"/>
              <a:defRPr b="0" i="0" sz="1800" u="none" cap="none" strike="noStrike"/>
            </a:lvl1pPr>
            <a:lvl2pPr indent="0" lvl="1" marL="0" marR="0" rtl="0" algn="l">
              <a:spcBef>
                <a:spcPts val="0"/>
              </a:spcBef>
              <a:buChar char="○"/>
              <a:defRPr b="0" i="0" sz="1800" u="none" cap="none" strike="noStrike"/>
            </a:lvl2pPr>
            <a:lvl3pPr indent="0" lvl="2" marL="0" marR="0" rtl="0" algn="l">
              <a:spcBef>
                <a:spcPts val="0"/>
              </a:spcBef>
              <a:buChar char="■"/>
              <a:defRPr b="0" i="0" sz="1800" u="none" cap="none" strike="noStrike"/>
            </a:lvl3pPr>
            <a:lvl4pPr indent="0" lvl="3" marL="0" marR="0" rtl="0" algn="l">
              <a:spcBef>
                <a:spcPts val="0"/>
              </a:spcBef>
              <a:buChar char="●"/>
              <a:defRPr b="0" i="0" sz="1800" u="none" cap="none" strike="noStrike"/>
            </a:lvl4pPr>
            <a:lvl5pPr indent="0" lvl="4" marL="0" marR="0" rtl="0" algn="l">
              <a:spcBef>
                <a:spcPts val="0"/>
              </a:spcBef>
              <a:buChar char="○"/>
              <a:defRPr b="0" i="0" sz="1800" u="none" cap="none" strike="noStrike"/>
            </a:lvl5pPr>
            <a:lvl6pPr indent="0" lvl="5" marL="0" marR="0" rtl="0" algn="l">
              <a:spcBef>
                <a:spcPts val="0"/>
              </a:spcBef>
              <a:buChar char="■"/>
              <a:defRPr b="0" i="0" sz="1800" u="none" cap="none" strike="noStrike"/>
            </a:lvl6pPr>
            <a:lvl7pPr indent="0" lvl="6" marL="0" marR="0" rtl="0" algn="l">
              <a:spcBef>
                <a:spcPts val="0"/>
              </a:spcBef>
              <a:buChar char="●"/>
              <a:defRPr b="0" i="0" sz="1800" u="none" cap="none" strike="noStrike"/>
            </a:lvl7pPr>
            <a:lvl8pPr indent="0" lvl="7" marL="0" marR="0" rtl="0" algn="l">
              <a:spcBef>
                <a:spcPts val="0"/>
              </a:spcBef>
              <a:buChar char="○"/>
              <a:defRPr b="0" i="0" sz="1800" u="none" cap="none" strike="noStrike"/>
            </a:lvl8pPr>
            <a:lvl9pPr indent="0" lvl="8" marL="0" marR="0" rtl="0" algn="l">
              <a:spcBef>
                <a:spcPts val="0"/>
              </a:spcBef>
              <a:buChar char="■"/>
              <a:defRPr b="0" i="0" sz="1800" u="none" cap="none" strike="noStrike"/>
            </a:lvl9pPr>
          </a:lstStyle>
          <a:p/>
        </p:txBody>
      </p:sp>
      <p:sp>
        <p:nvSpPr>
          <p:cNvPr id="7" name="Shape 7"/>
          <p:cNvSpPr txBox="1"/>
          <p:nvPr>
            <p:ph idx="11" type="ftr"/>
          </p:nvPr>
        </p:nvSpPr>
        <p:spPr>
          <a:xfrm>
            <a:off x="0" y="8685211"/>
            <a:ext cx="2971799" cy="458786"/>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1pPr>
            <a:lvl2pPr indent="0" lvl="1" marL="4572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2pPr>
            <a:lvl3pPr indent="0" lvl="2" marL="9144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3pPr>
            <a:lvl4pPr indent="0" lvl="3" marL="13716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4pPr>
            <a:lvl5pPr indent="0" lvl="4" marL="18288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5pPr>
            <a:lvl6pPr indent="0" lvl="5" marL="22860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6pPr>
            <a:lvl7pPr indent="0" lvl="6" marL="32004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7pPr>
            <a:lvl8pPr indent="0" lvl="7" marL="45720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8pPr>
            <a:lvl9pPr indent="0" lvl="8" marL="6400800" marR="0" rtl="0" algn="l">
              <a:lnSpc>
                <a:spcPct val="100000"/>
              </a:lnSpc>
              <a:spcBef>
                <a:spcPts val="0"/>
              </a:spcBef>
              <a:spcAft>
                <a:spcPts val="0"/>
              </a:spcAft>
              <a:buNone/>
              <a:defRPr b="0" i="0" sz="1800" u="none" cap="none" strike="noStrike">
                <a:solidFill>
                  <a:srgbClr val="000000"/>
                </a:solidFill>
                <a:latin typeface="Calibri"/>
                <a:ea typeface="Calibri"/>
                <a:cs typeface="Calibri"/>
                <a:sym typeface="Calibri"/>
              </a:defRPr>
            </a:lvl9pPr>
          </a:lstStyle>
          <a:p/>
        </p:txBody>
      </p:sp>
      <p:sp>
        <p:nvSpPr>
          <p:cNvPr id="8" name="Shape 8"/>
          <p:cNvSpPr txBox="1"/>
          <p:nvPr>
            <p:ph idx="12" type="sldNum"/>
          </p:nvPr>
        </p:nvSpPr>
        <p:spPr>
          <a:xfrm>
            <a:off x="3884612" y="8685211"/>
            <a:ext cx="2971799" cy="458786"/>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med" w="med" type="none"/>
            <a:tailEnd len="med" w="med" type="none"/>
          </a:ln>
        </p:spPr>
      </p:sp>
      <p:sp>
        <p:nvSpPr>
          <p:cNvPr id="86" name="Shape 86"/>
          <p:cNvSpPr txBox="1"/>
          <p:nvPr>
            <p:ph idx="1" type="body"/>
          </p:nvPr>
        </p:nvSpPr>
        <p:spPr>
          <a:xfrm>
            <a:off x="685800" y="4400550"/>
            <a:ext cx="5486399" cy="360045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Font typeface="Arial"/>
              <a:buNone/>
            </a:pPr>
            <a:r>
              <a:rPr b="0" i="0" lang="en-US" sz="1800" u="none" cap="none" strike="noStrike"/>
              <a:t>Painter, photographer, and printmaker Glenn Ligon's provocative artwork mines the history of African-American culture, from slave narratives to the "Million Man March" on Washington, D.C.</a:t>
            </a:r>
          </a:p>
          <a:p>
            <a:pPr indent="0" lvl="0" marL="0" marR="0" rtl="0" algn="l">
              <a:spcBef>
                <a:spcPts val="0"/>
              </a:spcBef>
              <a:buSzPct val="25000"/>
              <a:buNone/>
            </a:pPr>
            <a:r>
              <a:t/>
            </a:r>
            <a:endParaRPr b="0" i="0" sz="1800" u="none" cap="none" strike="noStrike"/>
          </a:p>
        </p:txBody>
      </p:sp>
      <p:sp>
        <p:nvSpPr>
          <p:cNvPr id="87" name="Shape 87"/>
          <p:cNvSpPr txBox="1"/>
          <p:nvPr/>
        </p:nvSpPr>
        <p:spPr>
          <a:xfrm>
            <a:off x="3884612" y="8685211"/>
            <a:ext cx="2971799" cy="458786"/>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med" w="med" type="none"/>
            <a:tailEnd len="med" w="med" type="none"/>
          </a:ln>
        </p:spPr>
      </p:sp>
      <p:sp>
        <p:nvSpPr>
          <p:cNvPr id="155" name="Shape 155"/>
          <p:cNvSpPr txBox="1"/>
          <p:nvPr>
            <p:ph idx="1" type="body"/>
          </p:nvPr>
        </p:nvSpPr>
        <p:spPr>
          <a:xfrm>
            <a:off x="685800" y="4400550"/>
            <a:ext cx="5486399" cy="360045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SzPct val="25000"/>
              <a:buFont typeface="Arial"/>
              <a:buNone/>
            </a:pPr>
            <a:r>
              <a:rPr b="0" i="0" lang="en-US" sz="1800" u="none" cap="none" strike="noStrike"/>
              <a:t>https://collections.artsmia.org/art/43462/untitled-four-etchings-c-glenn-ligon</a:t>
            </a:r>
          </a:p>
          <a:p>
            <a:pPr indent="0" lvl="0" marL="0" marR="0" rtl="0" algn="l">
              <a:spcBef>
                <a:spcPts val="0"/>
              </a:spcBef>
              <a:buSzPct val="25000"/>
              <a:buFont typeface="Arial"/>
              <a:buNone/>
            </a:pPr>
            <a:r>
              <a:rPr b="1" i="0" lang="en-US" sz="1800" u="none" cap="none" strike="noStrike"/>
              <a:t>Glenn Ligon.  </a:t>
            </a:r>
            <a:r>
              <a:rPr b="0" i="1" lang="en-US" sz="1800" u="none" cap="none" strike="noStrike"/>
              <a:t>Untitled</a:t>
            </a:r>
            <a:r>
              <a:rPr b="0" i="1" lang="en-US" sz="1800" u="none" cap="none" strike="noStrike">
                <a:solidFill>
                  <a:srgbClr val="FFFFFF"/>
                </a:solidFill>
              </a:rPr>
              <a:t>: Four Etchings [D]</a:t>
            </a:r>
            <a:r>
              <a:rPr b="0" i="0" lang="en-US" sz="1800" u="none" cap="none" strike="noStrike">
                <a:solidFill>
                  <a:srgbClr val="FFFFFF"/>
                </a:solidFill>
              </a:rPr>
              <a:t>, 1992 (Image is black text on black paper.)</a:t>
            </a:r>
          </a:p>
          <a:p>
            <a:pPr indent="0" lvl="0" marL="0" marR="0" rtl="0" algn="l">
              <a:spcBef>
                <a:spcPts val="0"/>
              </a:spcBef>
              <a:buSzPct val="25000"/>
              <a:buNone/>
            </a:pPr>
            <a:r>
              <a:t/>
            </a:r>
            <a:endParaRPr b="0" i="0" sz="1800" u="none" cap="none" strike="noStrike">
              <a:solidFill>
                <a:srgbClr val="FFFFFF"/>
              </a:solidFill>
            </a:endParaRPr>
          </a:p>
        </p:txBody>
      </p:sp>
      <p:sp>
        <p:nvSpPr>
          <p:cNvPr id="156" name="Shape 156"/>
          <p:cNvSpPr txBox="1"/>
          <p:nvPr/>
        </p:nvSpPr>
        <p:spPr>
          <a:xfrm>
            <a:off x="3884612" y="8685211"/>
            <a:ext cx="2971799" cy="458786"/>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txBox="1"/>
          <p:nvPr>
            <p:ph idx="1" type="body"/>
          </p:nvPr>
        </p:nvSpPr>
        <p:spPr>
          <a:xfrm>
            <a:off x="685800" y="4400550"/>
            <a:ext cx="5486399"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93" name="Shape 93"/>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txBox="1"/>
          <p:nvPr>
            <p:ph idx="1" type="body"/>
          </p:nvPr>
        </p:nvSpPr>
        <p:spPr>
          <a:xfrm>
            <a:off x="685800" y="4400550"/>
            <a:ext cx="5486399"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100" name="Shape 100"/>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txBox="1"/>
          <p:nvPr>
            <p:ph idx="1" type="body"/>
          </p:nvPr>
        </p:nvSpPr>
        <p:spPr>
          <a:xfrm>
            <a:off x="685800" y="4400550"/>
            <a:ext cx="5486399"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107" name="Shape 107"/>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med" w="med" type="none"/>
            <a:tailEnd len="med" w="med" type="none"/>
          </a:ln>
        </p:spPr>
      </p:sp>
      <p:sp>
        <p:nvSpPr>
          <p:cNvPr id="114" name="Shape 114"/>
          <p:cNvSpPr txBox="1"/>
          <p:nvPr>
            <p:ph idx="1" type="body"/>
          </p:nvPr>
        </p:nvSpPr>
        <p:spPr>
          <a:xfrm>
            <a:off x="685800" y="4400550"/>
            <a:ext cx="5486399" cy="360045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Font typeface="Arial"/>
              <a:buNone/>
            </a:pPr>
            <a:r>
              <a:rPr b="0" i="0" lang="en-US" sz="1800" u="none" cap="none" strike="noStrike"/>
              <a:t>In this suite of untitled etchings, Ligon addresses lingering racism in America by invoking the autobiographical writings of renowned black authors. The prints with black texts printed on white paper feature excerpts from the 1928 essay "How It Feels to Be Colored Me" by Zora Neale Hurston. Ligon explains: "The prints play with the notion of becoming 'colored' and how that 'becoming' obscures meaning and also created this beautiful, abstract thing.”</a:t>
            </a:r>
          </a:p>
          <a:p>
            <a:pPr indent="0" lvl="0" marL="0" marR="0" rtl="0" algn="l">
              <a:spcBef>
                <a:spcPts val="0"/>
              </a:spcBef>
              <a:buSzPct val="25000"/>
              <a:buFont typeface="Arial"/>
              <a:buNone/>
            </a:pPr>
            <a:r>
              <a:t/>
            </a:r>
            <a:endParaRPr b="0" i="0" sz="1800" u="none" cap="none" strike="noStrike"/>
          </a:p>
          <a:p>
            <a:pPr indent="0" lvl="0" marL="0" marR="0" rtl="0" algn="l">
              <a:spcBef>
                <a:spcPts val="0"/>
              </a:spcBef>
              <a:buSzPct val="25000"/>
              <a:buFont typeface="Arial"/>
              <a:buNone/>
            </a:pPr>
            <a:r>
              <a:rPr b="0" i="0" lang="en-US" sz="1800" u="none" cap="none" strike="noStrike"/>
              <a:t>Glenn Ligon borrowed the words repeated across Untitled (I Do Not Always Feel Colored) from a 1928 essay by Zora Neale Hurston, “How It Feels to Be Colored Me,” which considers the idea that skin color is a social construction. In his painting, Ligon applied the phrase “I do not always feel colored” to the support over and over by rubbing oil stick through a plastic stencil onto the gessoed surface of a door. Ligon’s technique allowed for a remarkably subtle range of optical and expressive effects, depending on which black oil stick he used, how many times he went over a letter, and how often he cleaned the back of his template. As Ligon worked his way down the support, the text became progressively smudged and illegible because the greasy oil stick left a residue that adhered to the stencil. This transition from block-letter clarity to illegibility is a meaningful effect, playing on the idea of text as something that is shifting and malleable. “It makes the words cast shadows, bleed into one another, [so that] their meanings seem less fixed,” remarked Ligon about his technique. “The smearing also creates a visual interaction with the gesso ground, a metaphor for the interaction between blacks and whites in the construction of racial identity.”</a:t>
            </a:r>
            <a:br>
              <a:rPr b="0" i="0" lang="en-US" sz="1800" u="none" cap="none" strike="noStrike"/>
            </a:br>
            <a:r>
              <a:rPr b="0" i="0" lang="en-US" sz="1800" u="none" cap="none" strike="noStrike"/>
              <a:t>Object Label</a:t>
            </a:r>
          </a:p>
          <a:p>
            <a:pPr indent="0" lvl="0" marL="0" marR="0" rtl="0" algn="l">
              <a:spcBef>
                <a:spcPts val="0"/>
              </a:spcBef>
              <a:buSzPct val="25000"/>
              <a:buFont typeface="Arial"/>
              <a:buNone/>
            </a:pPr>
            <a:r>
              <a:rPr b="0" i="0" lang="en-US" sz="1800" u="none" cap="none" strike="noStrike"/>
              <a:t>Glenn Ligon borrowed the words repeated across Untitled (I Do Not Always Feel Colored) from a 1928 essay by Zora Neale Hurston, “How It Feels to Be Colored Me,” which considers the idea that skin color is a social construction. In his painting, Ligon applied the phrase “I do not always feel colored” to the support over and over by rubbing oil stick through a plastic stencil onto the gessoed surface of a door. Ligon’s technique allowed for a remarkably subtle range of optical and expressive effects, depending on which black oil stick he used, how many times he went over a letter, and how often he cleaned the back of his template. As Ligon worked his way down the support, the text became progressively smudged and illegible because the greasy oil stick left a residue that adhered to the stencil. This transition from block-letter clarity to illegibility is a meaningful effect, playing on the idea of text as something that is shifting and malleable. “It makes the words cast shadows, bleed into one another, [so that] their meanings seem less fixed,” remarked Ligon about his technique. “The smearing also creates a visual interaction with the gesso ground, a metaphor for the interaction between blacks and whites in the construction of racial identity.”</a:t>
            </a:r>
            <a:br>
              <a:rPr b="0" i="0" lang="en-US" sz="1800" u="none" cap="none" strike="noStrike"/>
            </a:br>
            <a:br>
              <a:rPr b="0" i="0" lang="en-US" sz="1800" u="none" cap="none" strike="noStrike"/>
            </a:br>
          </a:p>
          <a:p>
            <a:pPr indent="0" lvl="0" marL="0" marR="0" rtl="0" algn="l">
              <a:spcBef>
                <a:spcPts val="0"/>
              </a:spcBef>
              <a:buSzPct val="25000"/>
              <a:buFont typeface="Arial"/>
              <a:buNone/>
            </a:pPr>
            <a:br>
              <a:rPr b="0" i="0" lang="en-US" sz="1800" u="none" cap="none" strike="noStrike"/>
            </a:br>
          </a:p>
        </p:txBody>
      </p:sp>
      <p:sp>
        <p:nvSpPr>
          <p:cNvPr id="115" name="Shape 115"/>
          <p:cNvSpPr txBox="1"/>
          <p:nvPr/>
        </p:nvSpPr>
        <p:spPr>
          <a:xfrm>
            <a:off x="3884612" y="8685211"/>
            <a:ext cx="2971799" cy="458786"/>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txBox="1"/>
          <p:nvPr>
            <p:ph idx="1" type="body"/>
          </p:nvPr>
        </p:nvSpPr>
        <p:spPr>
          <a:xfrm>
            <a:off x="685800" y="4400550"/>
            <a:ext cx="5486399"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120" name="Shape 120"/>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txBox="1"/>
          <p:nvPr>
            <p:ph idx="1" type="body"/>
          </p:nvPr>
        </p:nvSpPr>
        <p:spPr>
          <a:xfrm>
            <a:off x="685800" y="4400550"/>
            <a:ext cx="5486399"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129" name="Shape 129"/>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med" w="med" type="none"/>
            <a:tailEnd len="med" w="med" type="none"/>
          </a:ln>
        </p:spPr>
      </p:sp>
      <p:sp>
        <p:nvSpPr>
          <p:cNvPr id="138" name="Shape 138"/>
          <p:cNvSpPr txBox="1"/>
          <p:nvPr>
            <p:ph idx="1" type="body"/>
          </p:nvPr>
        </p:nvSpPr>
        <p:spPr>
          <a:xfrm>
            <a:off x="685800" y="4400550"/>
            <a:ext cx="5486399" cy="360045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Font typeface="Arial"/>
              <a:buNone/>
            </a:pPr>
            <a:r>
              <a:rPr b="0" i="0" lang="en-US" sz="1800" u="none" cap="none" strike="noStrike"/>
              <a:t>The pair with black texts printed on black paper feature texts from Ralph Ellison's 1952 novel Invisible Man, which describes blacks in America as ghosts, present and real, but because of racism, remaining unseen. Together, the pairs of prints symbolically illustrate the continued separation between the races.</a:t>
            </a:r>
          </a:p>
          <a:p>
            <a:pPr indent="0" lvl="0" marL="0" marR="0" rtl="0" algn="l">
              <a:spcBef>
                <a:spcPts val="0"/>
              </a:spcBef>
              <a:buSzPct val="25000"/>
              <a:buNone/>
            </a:pPr>
            <a:r>
              <a:t/>
            </a:r>
            <a:endParaRPr b="0" i="0" sz="1800" u="none" cap="none" strike="noStrike"/>
          </a:p>
        </p:txBody>
      </p:sp>
      <p:sp>
        <p:nvSpPr>
          <p:cNvPr id="139" name="Shape 139"/>
          <p:cNvSpPr txBox="1"/>
          <p:nvPr/>
        </p:nvSpPr>
        <p:spPr>
          <a:xfrm>
            <a:off x="3884612" y="8685211"/>
            <a:ext cx="2971799" cy="458786"/>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txBox="1"/>
          <p:nvPr>
            <p:ph idx="1" type="body"/>
          </p:nvPr>
        </p:nvSpPr>
        <p:spPr>
          <a:xfrm>
            <a:off x="685800" y="4400550"/>
            <a:ext cx="5486399" cy="3600450"/>
          </a:xfrm>
          <a:prstGeom prst="rect">
            <a:avLst/>
          </a:prstGeom>
        </p:spPr>
        <p:txBody>
          <a:bodyPr anchorCtr="0" anchor="t" bIns="91425" lIns="91425" rIns="91425" wrap="square" tIns="91425">
            <a:noAutofit/>
          </a:bodyPr>
          <a:lstStyle/>
          <a:p>
            <a:pPr lvl="0">
              <a:spcBef>
                <a:spcPts val="0"/>
              </a:spcBef>
              <a:buNone/>
            </a:pPr>
            <a:r>
              <a:t/>
            </a:r>
            <a:endParaRPr/>
          </a:p>
        </p:txBody>
      </p:sp>
      <p:sp>
        <p:nvSpPr>
          <p:cNvPr id="147" name="Shape 147"/>
          <p:cNvSpPr/>
          <p:nvPr>
            <p:ph idx="2" type="sldImg"/>
          </p:nvPr>
        </p:nvSpPr>
        <p:spPr>
          <a:xfrm>
            <a:off x="1371600" y="1143000"/>
            <a:ext cx="4114800"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4"/>
          </a:xfrm>
          <a:prstGeom prst="rect">
            <a:avLst/>
          </a:prstGeom>
          <a:noFill/>
          <a:ln>
            <a:noFill/>
          </a:ln>
        </p:spPr>
        <p:txBody>
          <a:bodyPr anchorCtr="0" anchor="ctr" bIns="91425" lIns="91425" rIns="91425" wrap="square" tIns="91425"/>
          <a:lstStyle>
            <a:lvl1pPr indent="0" lvl="0" marL="0" marR="0" rtl="0" algn="ctr">
              <a:spcBef>
                <a:spcPts val="0"/>
              </a:spcBef>
              <a:spcAft>
                <a:spcPts val="0"/>
              </a:spcAft>
              <a:buNone/>
              <a:defRPr b="0" i="0" sz="4400" u="none" cap="none" strike="noStrike">
                <a:solidFill>
                  <a:schemeClr val="lt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lt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lt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lt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lt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lt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lt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lt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lt1"/>
                </a:solidFill>
                <a:latin typeface="Calibri"/>
                <a:ea typeface="Calibri"/>
                <a:cs typeface="Calibri"/>
                <a:sym typeface="Calibri"/>
              </a:defRPr>
            </a:lvl9pPr>
          </a:lstStyle>
          <a:p/>
        </p:txBody>
      </p:sp>
      <p:sp>
        <p:nvSpPr>
          <p:cNvPr id="17" name="Shape 17"/>
          <p:cNvSpPr txBox="1"/>
          <p:nvPr>
            <p:ph idx="1" type="subTitle"/>
          </p:nvPr>
        </p:nvSpPr>
        <p:spPr>
          <a:xfrm>
            <a:off x="1371600" y="3886200"/>
            <a:ext cx="6400799" cy="1752600"/>
          </a:xfrm>
          <a:prstGeom prst="rect">
            <a:avLst/>
          </a:prstGeom>
          <a:noFill/>
          <a:ln>
            <a:noFill/>
          </a:ln>
        </p:spPr>
        <p:txBody>
          <a:bodyPr anchorCtr="0" anchor="t" bIns="91425" lIns="91425" rIns="91425" wrap="square" tIns="91425"/>
          <a:lstStyle>
            <a:lvl1pPr indent="0" lvl="0" marL="0" marR="0" rtl="0" algn="ctr">
              <a:spcBef>
                <a:spcPts val="640"/>
              </a:spcBef>
              <a:spcAft>
                <a:spcPts val="0"/>
              </a:spcAft>
              <a:buClr>
                <a:schemeClr val="lt1"/>
              </a:buClr>
              <a:buFont typeface="Arial"/>
              <a:buNone/>
              <a:defRPr b="0" i="0" sz="3200" u="none" cap="none" strike="noStrike">
                <a:solidFill>
                  <a:schemeClr val="lt1"/>
                </a:solidFill>
                <a:latin typeface="Calibri"/>
                <a:ea typeface="Calibri"/>
                <a:cs typeface="Calibri"/>
                <a:sym typeface="Calibri"/>
              </a:defRPr>
            </a:lvl1pPr>
            <a:lvl2pPr indent="0" lvl="1" marL="457200" marR="0" rtl="0" algn="ctr">
              <a:spcBef>
                <a:spcPts val="560"/>
              </a:spcBef>
              <a:spcAft>
                <a:spcPts val="0"/>
              </a:spcAft>
              <a:buClr>
                <a:schemeClr val="lt1"/>
              </a:buClr>
              <a:buFont typeface="Arial"/>
              <a:buNone/>
              <a:defRPr b="0" i="0" sz="2800" u="none" cap="none" strike="noStrike">
                <a:solidFill>
                  <a:schemeClr val="lt1"/>
                </a:solidFill>
                <a:latin typeface="Calibri"/>
                <a:ea typeface="Calibri"/>
                <a:cs typeface="Calibri"/>
                <a:sym typeface="Calibri"/>
              </a:defRPr>
            </a:lvl2pPr>
            <a:lvl3pPr indent="0" lvl="2" marL="914400" marR="0" rtl="0" algn="ctr">
              <a:spcBef>
                <a:spcPts val="480"/>
              </a:spcBef>
              <a:spcAft>
                <a:spcPts val="0"/>
              </a:spcAft>
              <a:buClr>
                <a:schemeClr val="lt1"/>
              </a:buClr>
              <a:buFont typeface="Arial"/>
              <a:buNone/>
              <a:defRPr b="0" i="0" sz="2400" u="none" cap="none" strike="noStrike">
                <a:solidFill>
                  <a:schemeClr val="lt1"/>
                </a:solidFill>
                <a:latin typeface="Calibri"/>
                <a:ea typeface="Calibri"/>
                <a:cs typeface="Calibri"/>
                <a:sym typeface="Calibri"/>
              </a:defRPr>
            </a:lvl3pPr>
            <a:lvl4pPr indent="0" lvl="3" marL="1371600" marR="0" rtl="0" algn="ctr">
              <a:spcBef>
                <a:spcPts val="400"/>
              </a:spcBef>
              <a:spcAft>
                <a:spcPts val="0"/>
              </a:spcAft>
              <a:buClr>
                <a:schemeClr val="lt1"/>
              </a:buClr>
              <a:buFont typeface="Arial"/>
              <a:buNone/>
              <a:defRPr b="0" i="0" sz="2000" u="none" cap="none" strike="noStrike">
                <a:solidFill>
                  <a:schemeClr val="lt1"/>
                </a:solidFill>
                <a:latin typeface="Calibri"/>
                <a:ea typeface="Calibri"/>
                <a:cs typeface="Calibri"/>
                <a:sym typeface="Calibri"/>
              </a:defRPr>
            </a:lvl4pPr>
            <a:lvl5pPr indent="0" lvl="4" marL="1828800" marR="0" rtl="0" algn="ctr">
              <a:spcBef>
                <a:spcPts val="400"/>
              </a:spcBef>
              <a:spcAft>
                <a:spcPts val="0"/>
              </a:spcAft>
              <a:buClr>
                <a:schemeClr val="lt1"/>
              </a:buClr>
              <a:buFont typeface="Arial"/>
              <a:buNone/>
              <a:defRPr b="0" i="0" sz="2000" u="none" cap="none" strike="noStrike">
                <a:solidFill>
                  <a:schemeClr val="lt1"/>
                </a:solidFill>
                <a:latin typeface="Calibri"/>
                <a:ea typeface="Calibri"/>
                <a:cs typeface="Calibri"/>
                <a:sym typeface="Calibri"/>
              </a:defRPr>
            </a:lvl5pPr>
            <a:lvl6pPr indent="0" lvl="5" marL="2286000"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6pPr>
            <a:lvl7pPr indent="0" lvl="6" marL="2743200"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7pPr>
            <a:lvl8pPr indent="0" lvl="7" marL="3200400"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8pPr>
            <a:lvl9pPr indent="0" lvl="8" marL="3657600" marR="0" rtl="0" algn="ctr">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9pPr>
          </a:lstStyle>
          <a:p/>
        </p:txBody>
      </p:sp>
      <p:sp>
        <p:nvSpPr>
          <p:cNvPr id="18" name="Shape 18"/>
          <p:cNvSpPr txBox="1"/>
          <p:nvPr>
            <p:ph idx="10" type="dt"/>
          </p:nvPr>
        </p:nvSpPr>
        <p:spPr>
          <a:xfrm>
            <a:off x="457200" y="6356350"/>
            <a:ext cx="2133599"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200" u="none" cap="none" strike="noStrike">
                <a:solidFill>
                  <a:srgbClr val="FFFFFF"/>
                </a:solidFill>
                <a:latin typeface="Calibri"/>
                <a:ea typeface="Calibri"/>
                <a:cs typeface="Calibri"/>
                <a:sym typeface="Calibri"/>
              </a:defRPr>
            </a:lvl1pPr>
            <a:lvl2pPr indent="0" lvl="1" marL="4572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2pPr>
            <a:lvl3pPr indent="0" lvl="2" marL="914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3pPr>
            <a:lvl4pPr indent="0" lvl="3" marL="13716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4pPr>
            <a:lvl5pPr indent="0" lvl="4" marL="1828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5pPr>
            <a:lvl6pPr indent="0" lvl="5" marL="2286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6pPr>
            <a:lvl7pPr indent="0" lvl="6" marL="3200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7pPr>
            <a:lvl8pPr indent="0" lvl="7" marL="4572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8pPr>
            <a:lvl9pPr indent="0" lvl="8" marL="6400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1pPr>
            <a:lvl2pPr indent="0" lvl="1" marL="4572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2pPr>
            <a:lvl3pPr indent="0" lvl="2" marL="914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3pPr>
            <a:lvl4pPr indent="0" lvl="3" marL="13716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4pPr>
            <a:lvl5pPr indent="0" lvl="4" marL="1828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5pPr>
            <a:lvl6pPr indent="0" lvl="5" marL="2286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6pPr>
            <a:lvl7pPr indent="0" lvl="6" marL="3200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7pPr>
            <a:lvl8pPr indent="0" lvl="7" marL="4572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8pPr>
            <a:lvl9pPr indent="0" lvl="8" marL="6400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9pPr>
          </a:lstStyle>
          <a:p/>
        </p:txBody>
      </p:sp>
      <p:sp>
        <p:nvSpPr>
          <p:cNvPr id="20" name="Shape 20"/>
          <p:cNvSpPr txBox="1"/>
          <p:nvPr>
            <p:ph idx="12" type="sldNum"/>
          </p:nvPr>
        </p:nvSpPr>
        <p:spPr>
          <a:xfrm>
            <a:off x="6553200" y="6356350"/>
            <a:ext cx="2133599" cy="365125"/>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FFFFFF"/>
              </a:buClr>
              <a:buSzPct val="25000"/>
              <a:buFont typeface="Calibri"/>
              <a:buNone/>
            </a:pPr>
            <a:fld id="{00000000-1234-1234-1234-123412341234}" type="slidenum">
              <a:rPr b="0" i="0" lang="en-US" sz="12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69" name="Shape 69"/>
        <p:cNvGrpSpPr/>
        <p:nvPr/>
      </p:nvGrpSpPr>
      <p:grpSpPr>
        <a:xfrm>
          <a:off x="0" y="0"/>
          <a:ext cx="0" cy="0"/>
          <a:chOff x="0" y="0"/>
          <a:chExt cx="0" cy="0"/>
        </a:xfrm>
      </p:grpSpPr>
      <p:sp>
        <p:nvSpPr>
          <p:cNvPr id="70" name="Shape 70"/>
          <p:cNvSpPr txBox="1"/>
          <p:nvPr>
            <p:ph type="title"/>
          </p:nvPr>
        </p:nvSpPr>
        <p:spPr>
          <a:xfrm>
            <a:off x="457200" y="274637"/>
            <a:ext cx="8229600" cy="1143000"/>
          </a:xfrm>
          <a:prstGeom prst="rect">
            <a:avLst/>
          </a:prstGeom>
          <a:noFill/>
          <a:ln>
            <a:noFill/>
          </a:ln>
        </p:spPr>
        <p:txBody>
          <a:bodyPr anchorCtr="0" anchor="ctr" bIns="91425" lIns="91425" rIns="91425" wrap="square" tIns="91425"/>
          <a:lstStyle>
            <a:lvl1pPr indent="0" lvl="0" marL="0" marR="0" rtl="0" algn="ctr">
              <a:spcBef>
                <a:spcPts val="0"/>
              </a:spcBef>
              <a:spcAft>
                <a:spcPts val="0"/>
              </a:spcAft>
              <a:buNone/>
              <a:defRPr b="0" i="0" sz="4400" u="none" cap="none" strike="noStrike">
                <a:solidFill>
                  <a:schemeClr val="lt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lt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lt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lt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lt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lt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lt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lt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lt1"/>
                </a:solidFill>
                <a:latin typeface="Calibri"/>
                <a:ea typeface="Calibri"/>
                <a:cs typeface="Calibri"/>
                <a:sym typeface="Calibri"/>
              </a:defRPr>
            </a:lvl9pPr>
          </a:lstStyle>
          <a:p/>
        </p:txBody>
      </p:sp>
      <p:sp>
        <p:nvSpPr>
          <p:cNvPr id="71" name="Shape 71"/>
          <p:cNvSpPr txBox="1"/>
          <p:nvPr>
            <p:ph idx="1" type="body"/>
          </p:nvPr>
        </p:nvSpPr>
        <p:spPr>
          <a:xfrm>
            <a:off x="457200" y="1535112"/>
            <a:ext cx="4040187" cy="639762"/>
          </a:xfrm>
          <a:prstGeom prst="rect">
            <a:avLst/>
          </a:prstGeom>
          <a:noFill/>
          <a:ln>
            <a:noFill/>
          </a:ln>
        </p:spPr>
        <p:txBody>
          <a:bodyPr anchorCtr="0" anchor="b" bIns="91425" lIns="91425" rIns="91425" wrap="square" tIns="91425"/>
          <a:lstStyle>
            <a:lvl1pPr indent="0" lvl="0" marL="0" marR="0" rtl="0" algn="l">
              <a:spcBef>
                <a:spcPts val="480"/>
              </a:spcBef>
              <a:spcAft>
                <a:spcPts val="0"/>
              </a:spcAft>
              <a:buClr>
                <a:schemeClr val="lt1"/>
              </a:buClr>
              <a:buFont typeface="Arial"/>
              <a:buNone/>
              <a:defRPr b="1" sz="2400">
                <a:solidFill>
                  <a:schemeClr val="lt1"/>
                </a:solidFill>
                <a:latin typeface="Calibri"/>
                <a:ea typeface="Calibri"/>
                <a:cs typeface="Calibri"/>
                <a:sym typeface="Calibri"/>
              </a:defRPr>
            </a:lvl1pPr>
            <a:lvl2pPr indent="0" lvl="1" marL="457200" marR="0" rtl="0" algn="l">
              <a:spcBef>
                <a:spcPts val="400"/>
              </a:spcBef>
              <a:spcAft>
                <a:spcPts val="0"/>
              </a:spcAft>
              <a:buClr>
                <a:schemeClr val="lt1"/>
              </a:buClr>
              <a:buFont typeface="Arial"/>
              <a:buNone/>
              <a:defRPr b="1" i="0" sz="2000" u="none" cap="none" strike="noStrike">
                <a:solidFill>
                  <a:schemeClr val="lt1"/>
                </a:solidFill>
                <a:latin typeface="Calibri"/>
                <a:ea typeface="Calibri"/>
                <a:cs typeface="Calibri"/>
                <a:sym typeface="Calibri"/>
              </a:defRPr>
            </a:lvl2pPr>
            <a:lvl3pPr indent="0" lvl="2" marL="914400" marR="0" rtl="0" algn="l">
              <a:spcBef>
                <a:spcPts val="360"/>
              </a:spcBef>
              <a:spcAft>
                <a:spcPts val="0"/>
              </a:spcAft>
              <a:buClr>
                <a:schemeClr val="lt1"/>
              </a:buClr>
              <a:buFont typeface="Arial"/>
              <a:buNone/>
              <a:defRPr b="1" i="0" sz="1800" u="none" cap="none" strike="noStrike">
                <a:solidFill>
                  <a:schemeClr val="lt1"/>
                </a:solidFill>
                <a:latin typeface="Calibri"/>
                <a:ea typeface="Calibri"/>
                <a:cs typeface="Calibri"/>
                <a:sym typeface="Calibri"/>
              </a:defRPr>
            </a:lvl3pPr>
            <a:lvl4pPr indent="0" lvl="3" marL="1371600" marR="0" rtl="0" algn="l">
              <a:spcBef>
                <a:spcPts val="320"/>
              </a:spcBef>
              <a:spcAft>
                <a:spcPts val="0"/>
              </a:spcAft>
              <a:buClr>
                <a:schemeClr val="lt1"/>
              </a:buClr>
              <a:buFont typeface="Arial"/>
              <a:buNone/>
              <a:defRPr b="1" i="0" sz="1600" u="none" cap="none" strike="noStrike">
                <a:solidFill>
                  <a:schemeClr val="lt1"/>
                </a:solidFill>
                <a:latin typeface="Calibri"/>
                <a:ea typeface="Calibri"/>
                <a:cs typeface="Calibri"/>
                <a:sym typeface="Calibri"/>
              </a:defRPr>
            </a:lvl4pPr>
            <a:lvl5pPr indent="0" lvl="4" marL="1828800" marR="0" rtl="0" algn="l">
              <a:spcBef>
                <a:spcPts val="320"/>
              </a:spcBef>
              <a:spcAft>
                <a:spcPts val="0"/>
              </a:spcAft>
              <a:buClr>
                <a:schemeClr val="lt1"/>
              </a:buClr>
              <a:buFont typeface="Arial"/>
              <a:buNone/>
              <a:defRPr b="1" i="0" sz="1600" u="none" cap="none" strike="noStrike">
                <a:solidFill>
                  <a:schemeClr val="lt1"/>
                </a:solidFill>
                <a:latin typeface="Calibri"/>
                <a:ea typeface="Calibri"/>
                <a:cs typeface="Calibri"/>
                <a:sym typeface="Calibri"/>
              </a:defRPr>
            </a:lvl5pPr>
            <a:lvl6pPr indent="0" lvl="5" marL="22860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6pPr>
            <a:lvl7pPr indent="0" lvl="6" marL="27432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7pPr>
            <a:lvl8pPr indent="0" lvl="7" marL="32004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8pPr>
            <a:lvl9pPr indent="0" lvl="8" marL="36576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9pPr>
          </a:lstStyle>
          <a:p/>
        </p:txBody>
      </p:sp>
      <p:sp>
        <p:nvSpPr>
          <p:cNvPr id="72" name="Shape 72"/>
          <p:cNvSpPr txBox="1"/>
          <p:nvPr>
            <p:ph idx="2" type="body"/>
          </p:nvPr>
        </p:nvSpPr>
        <p:spPr>
          <a:xfrm>
            <a:off x="457200" y="2174875"/>
            <a:ext cx="4040187" cy="3951287"/>
          </a:xfrm>
          <a:prstGeom prst="rect">
            <a:avLst/>
          </a:prstGeom>
          <a:noFill/>
          <a:ln>
            <a:noFill/>
          </a:ln>
        </p:spPr>
        <p:txBody>
          <a:bodyPr anchorCtr="0" anchor="t" bIns="91425" lIns="91425" rIns="91425" wrap="square" tIns="91425"/>
          <a:lstStyle>
            <a:lvl1pPr indent="-190500" lvl="0" marL="342900" marR="0" rtl="0" algn="l">
              <a:spcBef>
                <a:spcPts val="480"/>
              </a:spcBef>
              <a:spcAft>
                <a:spcPts val="0"/>
              </a:spcAft>
              <a:buClr>
                <a:schemeClr val="lt1"/>
              </a:buClr>
              <a:buSzPct val="100000"/>
              <a:buFont typeface="Arial"/>
              <a:buChar char="•"/>
              <a:defRPr sz="2400">
                <a:solidFill>
                  <a:schemeClr val="lt1"/>
                </a:solidFill>
                <a:latin typeface="Calibri"/>
                <a:ea typeface="Calibri"/>
                <a:cs typeface="Calibri"/>
                <a:sym typeface="Calibri"/>
              </a:defRPr>
            </a:lvl1pPr>
            <a:lvl2pPr indent="-158750" lvl="1" marL="742950" marR="0" rtl="0" algn="l">
              <a:spcBef>
                <a:spcPts val="400"/>
              </a:spcBef>
              <a:spcAft>
                <a:spcPts val="0"/>
              </a:spcAft>
              <a:buClr>
                <a:schemeClr val="lt1"/>
              </a:buClr>
              <a:buSzPct val="100000"/>
              <a:buFont typeface="Arial"/>
              <a:buChar char="–"/>
              <a:defRPr b="0" i="0" sz="2000" u="none" cap="none" strike="noStrike">
                <a:solidFill>
                  <a:schemeClr val="lt1"/>
                </a:solidFill>
                <a:latin typeface="Calibri"/>
                <a:ea typeface="Calibri"/>
                <a:cs typeface="Calibri"/>
                <a:sym typeface="Calibri"/>
              </a:defRPr>
            </a:lvl2pPr>
            <a:lvl3pPr indent="-114300" lvl="2" marL="1143000" marR="0" rtl="0" algn="l">
              <a:spcBef>
                <a:spcPts val="360"/>
              </a:spcBef>
              <a:spcAft>
                <a:spcPts val="0"/>
              </a:spcAft>
              <a:buClr>
                <a:schemeClr val="lt1"/>
              </a:buClr>
              <a:buSzPct val="100000"/>
              <a:buFont typeface="Arial"/>
              <a:buChar char="•"/>
              <a:defRPr b="0" i="0" sz="1800" u="none" cap="none" strike="noStrike">
                <a:solidFill>
                  <a:schemeClr val="lt1"/>
                </a:solidFill>
                <a:latin typeface="Calibri"/>
                <a:ea typeface="Calibri"/>
                <a:cs typeface="Calibri"/>
                <a:sym typeface="Calibri"/>
              </a:defRPr>
            </a:lvl3pPr>
            <a:lvl4pPr indent="-127000" lvl="3" marL="1600200" marR="0" rtl="0" algn="l">
              <a:spcBef>
                <a:spcPts val="320"/>
              </a:spcBef>
              <a:spcAft>
                <a:spcPts val="0"/>
              </a:spcAft>
              <a:buClr>
                <a:schemeClr val="lt1"/>
              </a:buClr>
              <a:buSzPct val="100000"/>
              <a:buFont typeface="Arial"/>
              <a:buChar char="–"/>
              <a:defRPr b="0" i="0" sz="1600" u="none" cap="none" strike="noStrike">
                <a:solidFill>
                  <a:schemeClr val="lt1"/>
                </a:solidFill>
                <a:latin typeface="Calibri"/>
                <a:ea typeface="Calibri"/>
                <a:cs typeface="Calibri"/>
                <a:sym typeface="Calibri"/>
              </a:defRPr>
            </a:lvl4pPr>
            <a:lvl5pPr indent="-127000" lvl="4" marL="2057400" marR="0" rtl="0" algn="l">
              <a:spcBef>
                <a:spcPts val="320"/>
              </a:spcBef>
              <a:spcAft>
                <a:spcPts val="0"/>
              </a:spcAft>
              <a:buClr>
                <a:schemeClr val="lt1"/>
              </a:buClr>
              <a:buSzPct val="100000"/>
              <a:buFont typeface="Arial"/>
              <a:buChar char="»"/>
              <a:defRPr b="0" i="0" sz="1600" u="none" cap="none" strike="noStrike">
                <a:solidFill>
                  <a:schemeClr val="lt1"/>
                </a:solidFill>
                <a:latin typeface="Calibri"/>
                <a:ea typeface="Calibri"/>
                <a:cs typeface="Calibri"/>
                <a:sym typeface="Calibri"/>
              </a:defRPr>
            </a:lvl5pPr>
            <a:lvl6pPr indent="-127000" lvl="5" marL="25146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6pPr>
            <a:lvl7pPr indent="-127000" lvl="6" marL="29718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7pPr>
            <a:lvl8pPr indent="-127000" lvl="7" marL="34290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8pPr>
            <a:lvl9pPr indent="-127000" lvl="8" marL="38862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9pPr>
          </a:lstStyle>
          <a:p/>
        </p:txBody>
      </p:sp>
      <p:sp>
        <p:nvSpPr>
          <p:cNvPr id="73" name="Shape 73"/>
          <p:cNvSpPr txBox="1"/>
          <p:nvPr>
            <p:ph idx="3" type="body"/>
          </p:nvPr>
        </p:nvSpPr>
        <p:spPr>
          <a:xfrm>
            <a:off x="4645025" y="1535112"/>
            <a:ext cx="4041774" cy="639762"/>
          </a:xfrm>
          <a:prstGeom prst="rect">
            <a:avLst/>
          </a:prstGeom>
          <a:noFill/>
          <a:ln>
            <a:noFill/>
          </a:ln>
        </p:spPr>
        <p:txBody>
          <a:bodyPr anchorCtr="0" anchor="b" bIns="91425" lIns="91425" rIns="91425" wrap="square" tIns="91425"/>
          <a:lstStyle>
            <a:lvl1pPr indent="0" lvl="0" marL="0" marR="0" rtl="0" algn="l">
              <a:spcBef>
                <a:spcPts val="480"/>
              </a:spcBef>
              <a:spcAft>
                <a:spcPts val="0"/>
              </a:spcAft>
              <a:buClr>
                <a:schemeClr val="lt1"/>
              </a:buClr>
              <a:buFont typeface="Arial"/>
              <a:buNone/>
              <a:defRPr b="1" sz="2400">
                <a:solidFill>
                  <a:schemeClr val="lt1"/>
                </a:solidFill>
                <a:latin typeface="Calibri"/>
                <a:ea typeface="Calibri"/>
                <a:cs typeface="Calibri"/>
                <a:sym typeface="Calibri"/>
              </a:defRPr>
            </a:lvl1pPr>
            <a:lvl2pPr indent="0" lvl="1" marL="457200" marR="0" rtl="0" algn="l">
              <a:spcBef>
                <a:spcPts val="400"/>
              </a:spcBef>
              <a:spcAft>
                <a:spcPts val="0"/>
              </a:spcAft>
              <a:buClr>
                <a:schemeClr val="lt1"/>
              </a:buClr>
              <a:buFont typeface="Arial"/>
              <a:buNone/>
              <a:defRPr b="1" i="0" sz="2000" u="none" cap="none" strike="noStrike">
                <a:solidFill>
                  <a:schemeClr val="lt1"/>
                </a:solidFill>
                <a:latin typeface="Calibri"/>
                <a:ea typeface="Calibri"/>
                <a:cs typeface="Calibri"/>
                <a:sym typeface="Calibri"/>
              </a:defRPr>
            </a:lvl2pPr>
            <a:lvl3pPr indent="0" lvl="2" marL="914400" marR="0" rtl="0" algn="l">
              <a:spcBef>
                <a:spcPts val="360"/>
              </a:spcBef>
              <a:spcAft>
                <a:spcPts val="0"/>
              </a:spcAft>
              <a:buClr>
                <a:schemeClr val="lt1"/>
              </a:buClr>
              <a:buFont typeface="Arial"/>
              <a:buNone/>
              <a:defRPr b="1" i="0" sz="1800" u="none" cap="none" strike="noStrike">
                <a:solidFill>
                  <a:schemeClr val="lt1"/>
                </a:solidFill>
                <a:latin typeface="Calibri"/>
                <a:ea typeface="Calibri"/>
                <a:cs typeface="Calibri"/>
                <a:sym typeface="Calibri"/>
              </a:defRPr>
            </a:lvl3pPr>
            <a:lvl4pPr indent="0" lvl="3" marL="1371600" marR="0" rtl="0" algn="l">
              <a:spcBef>
                <a:spcPts val="320"/>
              </a:spcBef>
              <a:spcAft>
                <a:spcPts val="0"/>
              </a:spcAft>
              <a:buClr>
                <a:schemeClr val="lt1"/>
              </a:buClr>
              <a:buFont typeface="Arial"/>
              <a:buNone/>
              <a:defRPr b="1" i="0" sz="1600" u="none" cap="none" strike="noStrike">
                <a:solidFill>
                  <a:schemeClr val="lt1"/>
                </a:solidFill>
                <a:latin typeface="Calibri"/>
                <a:ea typeface="Calibri"/>
                <a:cs typeface="Calibri"/>
                <a:sym typeface="Calibri"/>
              </a:defRPr>
            </a:lvl4pPr>
            <a:lvl5pPr indent="0" lvl="4" marL="1828800" marR="0" rtl="0" algn="l">
              <a:spcBef>
                <a:spcPts val="320"/>
              </a:spcBef>
              <a:spcAft>
                <a:spcPts val="0"/>
              </a:spcAft>
              <a:buClr>
                <a:schemeClr val="lt1"/>
              </a:buClr>
              <a:buFont typeface="Arial"/>
              <a:buNone/>
              <a:defRPr b="1" i="0" sz="1600" u="none" cap="none" strike="noStrike">
                <a:solidFill>
                  <a:schemeClr val="lt1"/>
                </a:solidFill>
                <a:latin typeface="Calibri"/>
                <a:ea typeface="Calibri"/>
                <a:cs typeface="Calibri"/>
                <a:sym typeface="Calibri"/>
              </a:defRPr>
            </a:lvl5pPr>
            <a:lvl6pPr indent="0" lvl="5" marL="22860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6pPr>
            <a:lvl7pPr indent="0" lvl="6" marL="27432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7pPr>
            <a:lvl8pPr indent="0" lvl="7" marL="32004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8pPr>
            <a:lvl9pPr indent="0" lvl="8" marL="3657600" marR="0" rtl="0" algn="l">
              <a:spcBef>
                <a:spcPts val="320"/>
              </a:spcBef>
              <a:buClr>
                <a:schemeClr val="lt1"/>
              </a:buClr>
              <a:buFont typeface="Arial"/>
              <a:buNone/>
              <a:defRPr b="1" i="0" sz="1600" u="none" cap="none" strike="noStrike">
                <a:solidFill>
                  <a:schemeClr val="lt1"/>
                </a:solidFill>
                <a:latin typeface="Calibri"/>
                <a:ea typeface="Calibri"/>
                <a:cs typeface="Calibri"/>
                <a:sym typeface="Calibri"/>
              </a:defRPr>
            </a:lvl9pPr>
          </a:lstStyle>
          <a:p/>
        </p:txBody>
      </p:sp>
      <p:sp>
        <p:nvSpPr>
          <p:cNvPr id="74" name="Shape 74"/>
          <p:cNvSpPr txBox="1"/>
          <p:nvPr>
            <p:ph idx="4" type="body"/>
          </p:nvPr>
        </p:nvSpPr>
        <p:spPr>
          <a:xfrm>
            <a:off x="4645025" y="2174875"/>
            <a:ext cx="4041774" cy="3951287"/>
          </a:xfrm>
          <a:prstGeom prst="rect">
            <a:avLst/>
          </a:prstGeom>
          <a:noFill/>
          <a:ln>
            <a:noFill/>
          </a:ln>
        </p:spPr>
        <p:txBody>
          <a:bodyPr anchorCtr="0" anchor="t" bIns="91425" lIns="91425" rIns="91425" wrap="square" tIns="91425"/>
          <a:lstStyle>
            <a:lvl1pPr indent="-190500" lvl="0" marL="342900" marR="0" rtl="0" algn="l">
              <a:spcBef>
                <a:spcPts val="480"/>
              </a:spcBef>
              <a:spcAft>
                <a:spcPts val="0"/>
              </a:spcAft>
              <a:buClr>
                <a:schemeClr val="lt1"/>
              </a:buClr>
              <a:buSzPct val="100000"/>
              <a:buFont typeface="Arial"/>
              <a:buChar char="•"/>
              <a:defRPr sz="2400">
                <a:solidFill>
                  <a:schemeClr val="lt1"/>
                </a:solidFill>
                <a:latin typeface="Calibri"/>
                <a:ea typeface="Calibri"/>
                <a:cs typeface="Calibri"/>
                <a:sym typeface="Calibri"/>
              </a:defRPr>
            </a:lvl1pPr>
            <a:lvl2pPr indent="-158750" lvl="1" marL="742950" marR="0" rtl="0" algn="l">
              <a:spcBef>
                <a:spcPts val="400"/>
              </a:spcBef>
              <a:spcAft>
                <a:spcPts val="0"/>
              </a:spcAft>
              <a:buClr>
                <a:schemeClr val="lt1"/>
              </a:buClr>
              <a:buSzPct val="100000"/>
              <a:buFont typeface="Arial"/>
              <a:buChar char="–"/>
              <a:defRPr b="0" i="0" sz="2000" u="none" cap="none" strike="noStrike">
                <a:solidFill>
                  <a:schemeClr val="lt1"/>
                </a:solidFill>
                <a:latin typeface="Calibri"/>
                <a:ea typeface="Calibri"/>
                <a:cs typeface="Calibri"/>
                <a:sym typeface="Calibri"/>
              </a:defRPr>
            </a:lvl2pPr>
            <a:lvl3pPr indent="-114300" lvl="2" marL="1143000" marR="0" rtl="0" algn="l">
              <a:spcBef>
                <a:spcPts val="360"/>
              </a:spcBef>
              <a:spcAft>
                <a:spcPts val="0"/>
              </a:spcAft>
              <a:buClr>
                <a:schemeClr val="lt1"/>
              </a:buClr>
              <a:buSzPct val="100000"/>
              <a:buFont typeface="Arial"/>
              <a:buChar char="•"/>
              <a:defRPr b="0" i="0" sz="1800" u="none" cap="none" strike="noStrike">
                <a:solidFill>
                  <a:schemeClr val="lt1"/>
                </a:solidFill>
                <a:latin typeface="Calibri"/>
                <a:ea typeface="Calibri"/>
                <a:cs typeface="Calibri"/>
                <a:sym typeface="Calibri"/>
              </a:defRPr>
            </a:lvl3pPr>
            <a:lvl4pPr indent="-127000" lvl="3" marL="1600200" marR="0" rtl="0" algn="l">
              <a:spcBef>
                <a:spcPts val="320"/>
              </a:spcBef>
              <a:spcAft>
                <a:spcPts val="0"/>
              </a:spcAft>
              <a:buClr>
                <a:schemeClr val="lt1"/>
              </a:buClr>
              <a:buSzPct val="100000"/>
              <a:buFont typeface="Arial"/>
              <a:buChar char="–"/>
              <a:defRPr b="0" i="0" sz="1600" u="none" cap="none" strike="noStrike">
                <a:solidFill>
                  <a:schemeClr val="lt1"/>
                </a:solidFill>
                <a:latin typeface="Calibri"/>
                <a:ea typeface="Calibri"/>
                <a:cs typeface="Calibri"/>
                <a:sym typeface="Calibri"/>
              </a:defRPr>
            </a:lvl4pPr>
            <a:lvl5pPr indent="-127000" lvl="4" marL="2057400" marR="0" rtl="0" algn="l">
              <a:spcBef>
                <a:spcPts val="320"/>
              </a:spcBef>
              <a:spcAft>
                <a:spcPts val="0"/>
              </a:spcAft>
              <a:buClr>
                <a:schemeClr val="lt1"/>
              </a:buClr>
              <a:buSzPct val="100000"/>
              <a:buFont typeface="Arial"/>
              <a:buChar char="»"/>
              <a:defRPr b="0" i="0" sz="1600" u="none" cap="none" strike="noStrike">
                <a:solidFill>
                  <a:schemeClr val="lt1"/>
                </a:solidFill>
                <a:latin typeface="Calibri"/>
                <a:ea typeface="Calibri"/>
                <a:cs typeface="Calibri"/>
                <a:sym typeface="Calibri"/>
              </a:defRPr>
            </a:lvl5pPr>
            <a:lvl6pPr indent="-127000" lvl="5" marL="25146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6pPr>
            <a:lvl7pPr indent="-127000" lvl="6" marL="29718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7pPr>
            <a:lvl8pPr indent="-127000" lvl="7" marL="34290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8pPr>
            <a:lvl9pPr indent="-127000" lvl="8" marL="3886200" marR="0" rtl="0" algn="l">
              <a:spcBef>
                <a:spcPts val="320"/>
              </a:spcBef>
              <a:buClr>
                <a:schemeClr val="lt1"/>
              </a:buClr>
              <a:buSzPct val="100000"/>
              <a:buFont typeface="Arial"/>
              <a:buChar char="•"/>
              <a:defRPr b="0" i="0" sz="1600" u="none" cap="none" strike="noStrike">
                <a:solidFill>
                  <a:schemeClr val="lt1"/>
                </a:solidFill>
                <a:latin typeface="Calibri"/>
                <a:ea typeface="Calibri"/>
                <a:cs typeface="Calibri"/>
                <a:sym typeface="Calibri"/>
              </a:defRPr>
            </a:lvl9pPr>
          </a:lstStyle>
          <a:p/>
        </p:txBody>
      </p:sp>
      <p:sp>
        <p:nvSpPr>
          <p:cNvPr id="75" name="Shape 75"/>
          <p:cNvSpPr txBox="1"/>
          <p:nvPr>
            <p:ph idx="10" type="dt"/>
          </p:nvPr>
        </p:nvSpPr>
        <p:spPr>
          <a:xfrm>
            <a:off x="457200" y="6356350"/>
            <a:ext cx="2133599"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200" u="none" cap="none" strike="noStrike">
                <a:solidFill>
                  <a:srgbClr val="FFFFFF"/>
                </a:solidFill>
                <a:latin typeface="Calibri"/>
                <a:ea typeface="Calibri"/>
                <a:cs typeface="Calibri"/>
                <a:sym typeface="Calibri"/>
              </a:defRPr>
            </a:lvl1pPr>
            <a:lvl2pPr indent="0" lvl="1" marL="4572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2pPr>
            <a:lvl3pPr indent="0" lvl="2" marL="914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3pPr>
            <a:lvl4pPr indent="0" lvl="3" marL="13716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4pPr>
            <a:lvl5pPr indent="0" lvl="4" marL="1828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5pPr>
            <a:lvl6pPr indent="0" lvl="5" marL="2286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6pPr>
            <a:lvl7pPr indent="0" lvl="6" marL="3200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7pPr>
            <a:lvl8pPr indent="0" lvl="7" marL="4572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8pPr>
            <a:lvl9pPr indent="0" lvl="8" marL="6400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9pPr>
          </a:lstStyle>
          <a:p/>
        </p:txBody>
      </p:sp>
      <p:sp>
        <p:nvSpPr>
          <p:cNvPr id="76" name="Shape 76"/>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1pPr>
            <a:lvl2pPr indent="0" lvl="1" marL="4572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2pPr>
            <a:lvl3pPr indent="0" lvl="2" marL="914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3pPr>
            <a:lvl4pPr indent="0" lvl="3" marL="13716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4pPr>
            <a:lvl5pPr indent="0" lvl="4" marL="1828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5pPr>
            <a:lvl6pPr indent="0" lvl="5" marL="2286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6pPr>
            <a:lvl7pPr indent="0" lvl="6" marL="3200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7pPr>
            <a:lvl8pPr indent="0" lvl="7" marL="4572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8pPr>
            <a:lvl9pPr indent="0" lvl="8" marL="6400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9pPr>
          </a:lstStyle>
          <a:p/>
        </p:txBody>
      </p:sp>
      <p:sp>
        <p:nvSpPr>
          <p:cNvPr id="77" name="Shape 77"/>
          <p:cNvSpPr txBox="1"/>
          <p:nvPr>
            <p:ph idx="12" type="sldNum"/>
          </p:nvPr>
        </p:nvSpPr>
        <p:spPr>
          <a:xfrm>
            <a:off x="6553200" y="6356350"/>
            <a:ext cx="2133599" cy="365125"/>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FFFFFF"/>
              </a:buClr>
              <a:buSzPct val="25000"/>
              <a:buFont typeface="Calibri"/>
              <a:buNone/>
            </a:pPr>
            <a:fld id="{00000000-1234-1234-1234-123412341234}" type="slidenum">
              <a:rPr b="0" i="0" lang="en-US" sz="12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78" name="Shape 78"/>
        <p:cNvGrpSpPr/>
        <p:nvPr/>
      </p:nvGrpSpPr>
      <p:grpSpPr>
        <a:xfrm>
          <a:off x="0" y="0"/>
          <a:ext cx="0" cy="0"/>
          <a:chOff x="0" y="0"/>
          <a:chExt cx="0" cy="0"/>
        </a:xfrm>
      </p:grpSpPr>
      <p:sp>
        <p:nvSpPr>
          <p:cNvPr id="79" name="Shape 79"/>
          <p:cNvSpPr txBox="1"/>
          <p:nvPr>
            <p:ph type="title"/>
          </p:nvPr>
        </p:nvSpPr>
        <p:spPr>
          <a:xfrm>
            <a:off x="722312" y="4406900"/>
            <a:ext cx="7772400" cy="1362075"/>
          </a:xfrm>
          <a:prstGeom prst="rect">
            <a:avLst/>
          </a:prstGeom>
          <a:noFill/>
          <a:ln>
            <a:noFill/>
          </a:ln>
        </p:spPr>
        <p:txBody>
          <a:bodyPr anchorCtr="0" anchor="t" bIns="91425" lIns="91425" rIns="91425" wrap="square" tIns="91425"/>
          <a:lstStyle>
            <a:lvl1pPr indent="0" lvl="0" marL="0" marR="0" rtl="0" algn="l">
              <a:spcBef>
                <a:spcPts val="0"/>
              </a:spcBef>
              <a:spcAft>
                <a:spcPts val="0"/>
              </a:spcAft>
              <a:buNone/>
              <a:defRPr b="1" i="0" sz="4000" u="none" cap="none" strike="noStrike">
                <a:solidFill>
                  <a:schemeClr val="lt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lt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lt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lt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lt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lt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lt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lt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lt1"/>
                </a:solidFill>
                <a:latin typeface="Calibri"/>
                <a:ea typeface="Calibri"/>
                <a:cs typeface="Calibri"/>
                <a:sym typeface="Calibri"/>
              </a:defRPr>
            </a:lvl9pPr>
          </a:lstStyle>
          <a:p/>
        </p:txBody>
      </p:sp>
      <p:sp>
        <p:nvSpPr>
          <p:cNvPr id="80" name="Shape 80"/>
          <p:cNvSpPr txBox="1"/>
          <p:nvPr>
            <p:ph idx="1" type="body"/>
          </p:nvPr>
        </p:nvSpPr>
        <p:spPr>
          <a:xfrm>
            <a:off x="722312" y="2906713"/>
            <a:ext cx="7772400" cy="1500187"/>
          </a:xfrm>
          <a:prstGeom prst="rect">
            <a:avLst/>
          </a:prstGeom>
          <a:noFill/>
          <a:ln>
            <a:noFill/>
          </a:ln>
        </p:spPr>
        <p:txBody>
          <a:bodyPr anchorCtr="0" anchor="b" bIns="91425" lIns="91425" rIns="91425" wrap="square" tIns="91425"/>
          <a:lstStyle>
            <a:lvl1pPr indent="0" lvl="0" marL="0" marR="0" rtl="0" algn="l">
              <a:spcBef>
                <a:spcPts val="400"/>
              </a:spcBef>
              <a:spcAft>
                <a:spcPts val="0"/>
              </a:spcAft>
              <a:buClr>
                <a:schemeClr val="lt1"/>
              </a:buClr>
              <a:buFont typeface="Arial"/>
              <a:buNone/>
              <a:defRPr sz="2000">
                <a:solidFill>
                  <a:schemeClr val="lt1"/>
                </a:solidFill>
                <a:latin typeface="Calibri"/>
                <a:ea typeface="Calibri"/>
                <a:cs typeface="Calibri"/>
                <a:sym typeface="Calibri"/>
              </a:defRPr>
            </a:lvl1pPr>
            <a:lvl2pPr indent="0" lvl="1" marL="457200" marR="0" rtl="0" algn="l">
              <a:spcBef>
                <a:spcPts val="360"/>
              </a:spcBef>
              <a:spcAft>
                <a:spcPts val="0"/>
              </a:spcAft>
              <a:buClr>
                <a:schemeClr val="lt1"/>
              </a:buClr>
              <a:buFont typeface="Arial"/>
              <a:buNone/>
              <a:defRPr b="0" i="0" sz="1800" u="none" cap="none" strike="noStrike">
                <a:solidFill>
                  <a:schemeClr val="lt1"/>
                </a:solidFill>
                <a:latin typeface="Calibri"/>
                <a:ea typeface="Calibri"/>
                <a:cs typeface="Calibri"/>
                <a:sym typeface="Calibri"/>
              </a:defRPr>
            </a:lvl2pPr>
            <a:lvl3pPr indent="0" lvl="2" marL="914400" marR="0" rtl="0" algn="l">
              <a:spcBef>
                <a:spcPts val="320"/>
              </a:spcBef>
              <a:spcAft>
                <a:spcPts val="0"/>
              </a:spcAft>
              <a:buClr>
                <a:schemeClr val="lt1"/>
              </a:buClr>
              <a:buFont typeface="Arial"/>
              <a:buNone/>
              <a:defRPr b="0" i="0" sz="1600" u="none" cap="none" strike="noStrike">
                <a:solidFill>
                  <a:schemeClr val="lt1"/>
                </a:solidFill>
                <a:latin typeface="Calibri"/>
                <a:ea typeface="Calibri"/>
                <a:cs typeface="Calibri"/>
                <a:sym typeface="Calibri"/>
              </a:defRPr>
            </a:lvl3pPr>
            <a:lvl4pPr indent="0" lvl="3" marL="1371600" marR="0" rtl="0" algn="l">
              <a:spcBef>
                <a:spcPts val="280"/>
              </a:spcBef>
              <a:spcAft>
                <a:spcPts val="0"/>
              </a:spcAft>
              <a:buClr>
                <a:schemeClr val="lt1"/>
              </a:buClr>
              <a:buFont typeface="Arial"/>
              <a:buNone/>
              <a:defRPr b="0" i="0" sz="1400" u="none" cap="none" strike="noStrike">
                <a:solidFill>
                  <a:schemeClr val="lt1"/>
                </a:solidFill>
                <a:latin typeface="Calibri"/>
                <a:ea typeface="Calibri"/>
                <a:cs typeface="Calibri"/>
                <a:sym typeface="Calibri"/>
              </a:defRPr>
            </a:lvl4pPr>
            <a:lvl5pPr indent="0" lvl="4" marL="1828800" marR="0" rtl="0" algn="l">
              <a:spcBef>
                <a:spcPts val="280"/>
              </a:spcBef>
              <a:spcAft>
                <a:spcPts val="0"/>
              </a:spcAft>
              <a:buClr>
                <a:schemeClr val="lt1"/>
              </a:buClr>
              <a:buFont typeface="Arial"/>
              <a:buNone/>
              <a:defRPr b="0" i="0" sz="1400" u="none" cap="none" strike="noStrike">
                <a:solidFill>
                  <a:schemeClr val="lt1"/>
                </a:solidFill>
                <a:latin typeface="Calibri"/>
                <a:ea typeface="Calibri"/>
                <a:cs typeface="Calibri"/>
                <a:sym typeface="Calibri"/>
              </a:defRPr>
            </a:lvl5pPr>
            <a:lvl6pPr indent="0" lvl="5" marL="2286000" marR="0" rtl="0" algn="l">
              <a:spcBef>
                <a:spcPts val="280"/>
              </a:spcBef>
              <a:buClr>
                <a:schemeClr val="lt1"/>
              </a:buClr>
              <a:buFont typeface="Arial"/>
              <a:buNone/>
              <a:defRPr b="0" i="0" sz="1400" u="none" cap="none" strike="noStrike">
                <a:solidFill>
                  <a:schemeClr val="lt1"/>
                </a:solidFill>
                <a:latin typeface="Calibri"/>
                <a:ea typeface="Calibri"/>
                <a:cs typeface="Calibri"/>
                <a:sym typeface="Calibri"/>
              </a:defRPr>
            </a:lvl6pPr>
            <a:lvl7pPr indent="0" lvl="6" marL="2743200" marR="0" rtl="0" algn="l">
              <a:spcBef>
                <a:spcPts val="280"/>
              </a:spcBef>
              <a:buClr>
                <a:schemeClr val="lt1"/>
              </a:buClr>
              <a:buFont typeface="Arial"/>
              <a:buNone/>
              <a:defRPr b="0" i="0" sz="1400" u="none" cap="none" strike="noStrike">
                <a:solidFill>
                  <a:schemeClr val="lt1"/>
                </a:solidFill>
                <a:latin typeface="Calibri"/>
                <a:ea typeface="Calibri"/>
                <a:cs typeface="Calibri"/>
                <a:sym typeface="Calibri"/>
              </a:defRPr>
            </a:lvl7pPr>
            <a:lvl8pPr indent="0" lvl="7" marL="3200400" marR="0" rtl="0" algn="l">
              <a:spcBef>
                <a:spcPts val="280"/>
              </a:spcBef>
              <a:buClr>
                <a:schemeClr val="lt1"/>
              </a:buClr>
              <a:buFont typeface="Arial"/>
              <a:buNone/>
              <a:defRPr b="0" i="0" sz="1400" u="none" cap="none" strike="noStrike">
                <a:solidFill>
                  <a:schemeClr val="lt1"/>
                </a:solidFill>
                <a:latin typeface="Calibri"/>
                <a:ea typeface="Calibri"/>
                <a:cs typeface="Calibri"/>
                <a:sym typeface="Calibri"/>
              </a:defRPr>
            </a:lvl8pPr>
            <a:lvl9pPr indent="0" lvl="8" marL="3657600" marR="0" rtl="0" algn="l">
              <a:spcBef>
                <a:spcPts val="280"/>
              </a:spcBef>
              <a:buClr>
                <a:schemeClr val="lt1"/>
              </a:buClr>
              <a:buFont typeface="Arial"/>
              <a:buNone/>
              <a:defRPr b="0" i="0" sz="1400" u="none" cap="none" strike="noStrike">
                <a:solidFill>
                  <a:schemeClr val="lt1"/>
                </a:solidFill>
                <a:latin typeface="Calibri"/>
                <a:ea typeface="Calibri"/>
                <a:cs typeface="Calibri"/>
                <a:sym typeface="Calibri"/>
              </a:defRPr>
            </a:lvl9pPr>
          </a:lstStyle>
          <a:p/>
        </p:txBody>
      </p:sp>
      <p:sp>
        <p:nvSpPr>
          <p:cNvPr id="81" name="Shape 81"/>
          <p:cNvSpPr txBox="1"/>
          <p:nvPr>
            <p:ph idx="10" type="dt"/>
          </p:nvPr>
        </p:nvSpPr>
        <p:spPr>
          <a:xfrm>
            <a:off x="457200" y="6356350"/>
            <a:ext cx="2133599"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200" u="none" cap="none" strike="noStrike">
                <a:solidFill>
                  <a:srgbClr val="FFFFFF"/>
                </a:solidFill>
                <a:latin typeface="Calibri"/>
                <a:ea typeface="Calibri"/>
                <a:cs typeface="Calibri"/>
                <a:sym typeface="Calibri"/>
              </a:defRPr>
            </a:lvl1pPr>
            <a:lvl2pPr indent="0" lvl="1" marL="4572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2pPr>
            <a:lvl3pPr indent="0" lvl="2" marL="914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3pPr>
            <a:lvl4pPr indent="0" lvl="3" marL="13716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4pPr>
            <a:lvl5pPr indent="0" lvl="4" marL="1828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5pPr>
            <a:lvl6pPr indent="0" lvl="5" marL="2286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6pPr>
            <a:lvl7pPr indent="0" lvl="6" marL="3200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7pPr>
            <a:lvl8pPr indent="0" lvl="7" marL="4572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8pPr>
            <a:lvl9pPr indent="0" lvl="8" marL="6400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9pPr>
          </a:lstStyle>
          <a:p/>
        </p:txBody>
      </p:sp>
      <p:sp>
        <p:nvSpPr>
          <p:cNvPr id="82" name="Shape 82"/>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1pPr>
            <a:lvl2pPr indent="0" lvl="1" marL="4572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2pPr>
            <a:lvl3pPr indent="0" lvl="2" marL="914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3pPr>
            <a:lvl4pPr indent="0" lvl="3" marL="13716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4pPr>
            <a:lvl5pPr indent="0" lvl="4" marL="1828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5pPr>
            <a:lvl6pPr indent="0" lvl="5" marL="2286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6pPr>
            <a:lvl7pPr indent="0" lvl="6" marL="3200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7pPr>
            <a:lvl8pPr indent="0" lvl="7" marL="4572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8pPr>
            <a:lvl9pPr indent="0" lvl="8" marL="6400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9pPr>
          </a:lstStyle>
          <a:p/>
        </p:txBody>
      </p:sp>
      <p:sp>
        <p:nvSpPr>
          <p:cNvPr id="83" name="Shape 83"/>
          <p:cNvSpPr txBox="1"/>
          <p:nvPr>
            <p:ph idx="12" type="sldNum"/>
          </p:nvPr>
        </p:nvSpPr>
        <p:spPr>
          <a:xfrm>
            <a:off x="6553200" y="6356350"/>
            <a:ext cx="2133599" cy="365125"/>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FFFFFF"/>
              </a:buClr>
              <a:buSzPct val="25000"/>
              <a:buFont typeface="Calibri"/>
              <a:buNone/>
            </a:pPr>
            <a:fld id="{00000000-1234-1234-1234-123412341234}" type="slidenum">
              <a:rPr b="0" i="0" lang="en-US" sz="12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21" name="Shape 21"/>
        <p:cNvGrpSpPr/>
        <p:nvPr/>
      </p:nvGrpSpPr>
      <p:grpSpPr>
        <a:xfrm>
          <a:off x="0" y="0"/>
          <a:ext cx="0" cy="0"/>
          <a:chOff x="0" y="0"/>
          <a:chExt cx="0" cy="0"/>
        </a:xfrm>
      </p:grpSpPr>
      <p:sp>
        <p:nvSpPr>
          <p:cNvPr id="22" name="Shape 22"/>
          <p:cNvSpPr txBox="1"/>
          <p:nvPr>
            <p:ph type="title"/>
          </p:nvPr>
        </p:nvSpPr>
        <p:spPr>
          <a:xfrm>
            <a:off x="457200" y="274637"/>
            <a:ext cx="8229600" cy="1143000"/>
          </a:xfrm>
          <a:prstGeom prst="rect">
            <a:avLst/>
          </a:prstGeom>
          <a:noFill/>
          <a:ln>
            <a:noFill/>
          </a:ln>
        </p:spPr>
        <p:txBody>
          <a:bodyPr anchorCtr="0" anchor="ctr" bIns="91425" lIns="91425" rIns="91425" wrap="square" tIns="91425"/>
          <a:lstStyle>
            <a:lvl1pPr indent="0" lvl="0" marL="0" marR="0" rtl="0" algn="ctr">
              <a:spcBef>
                <a:spcPts val="0"/>
              </a:spcBef>
              <a:spcAft>
                <a:spcPts val="0"/>
              </a:spcAft>
              <a:buNone/>
              <a:defRPr b="0" i="0" sz="4400" u="none" cap="none" strike="noStrike">
                <a:solidFill>
                  <a:schemeClr val="lt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lt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lt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lt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lt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lt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lt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lt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lt1"/>
                </a:solidFill>
                <a:latin typeface="Calibri"/>
                <a:ea typeface="Calibri"/>
                <a:cs typeface="Calibri"/>
                <a:sym typeface="Calibri"/>
              </a:defRPr>
            </a:lvl9pPr>
          </a:lstStyle>
          <a:p/>
        </p:txBody>
      </p:sp>
      <p:sp>
        <p:nvSpPr>
          <p:cNvPr id="23" name="Shape 23"/>
          <p:cNvSpPr txBox="1"/>
          <p:nvPr>
            <p:ph idx="1" type="body"/>
          </p:nvPr>
        </p:nvSpPr>
        <p:spPr>
          <a:xfrm>
            <a:off x="457200" y="1600200"/>
            <a:ext cx="4038599" cy="4525963"/>
          </a:xfrm>
          <a:prstGeom prst="rect">
            <a:avLst/>
          </a:prstGeom>
          <a:noFill/>
          <a:ln>
            <a:noFill/>
          </a:ln>
        </p:spPr>
        <p:txBody>
          <a:bodyPr anchorCtr="0" anchor="t" bIns="91425" lIns="91425" rIns="91425" wrap="square" tIns="91425"/>
          <a:lstStyle>
            <a:lvl1pPr indent="-165100" lvl="0" marL="342900" marR="0" rtl="0" algn="l">
              <a:spcBef>
                <a:spcPts val="560"/>
              </a:spcBef>
              <a:spcAft>
                <a:spcPts val="0"/>
              </a:spcAft>
              <a:buClr>
                <a:schemeClr val="lt1"/>
              </a:buClr>
              <a:buSzPct val="100000"/>
              <a:buFont typeface="Arial"/>
              <a:buChar char="•"/>
              <a:defRPr b="0" i="0" sz="2800" u="none" cap="none" strike="noStrike">
                <a:solidFill>
                  <a:schemeClr val="lt1"/>
                </a:solidFill>
                <a:latin typeface="Calibri"/>
                <a:ea typeface="Calibri"/>
                <a:cs typeface="Calibri"/>
                <a:sym typeface="Calibri"/>
              </a:defRPr>
            </a:lvl1pPr>
            <a:lvl2pPr indent="-133350" lvl="1" marL="742950" marR="0" rtl="0" algn="l">
              <a:spcBef>
                <a:spcPts val="480"/>
              </a:spcBef>
              <a:spcAft>
                <a:spcPts val="0"/>
              </a:spcAft>
              <a:buClr>
                <a:schemeClr val="lt1"/>
              </a:buClr>
              <a:buSzPct val="100000"/>
              <a:buFont typeface="Arial"/>
              <a:buChar char="–"/>
              <a:defRPr b="0" i="0" sz="2400" u="none" cap="none" strike="noStrike">
                <a:solidFill>
                  <a:schemeClr val="lt1"/>
                </a:solidFill>
                <a:latin typeface="Calibri"/>
                <a:ea typeface="Calibri"/>
                <a:cs typeface="Calibri"/>
                <a:sym typeface="Calibri"/>
              </a:defRPr>
            </a:lvl2pPr>
            <a:lvl3pPr indent="-101600" lvl="2" marL="1143000" marR="0" rtl="0" algn="l">
              <a:spcBef>
                <a:spcPts val="400"/>
              </a:spcBef>
              <a:spcAft>
                <a:spcPts val="0"/>
              </a:spcAft>
              <a:buClr>
                <a:schemeClr val="lt1"/>
              </a:buClr>
              <a:buSzPct val="100000"/>
              <a:buFont typeface="Arial"/>
              <a:buChar char="•"/>
              <a:defRPr b="0" i="0" sz="2000" u="none" cap="none" strike="noStrike">
                <a:solidFill>
                  <a:schemeClr val="lt1"/>
                </a:solidFill>
                <a:latin typeface="Calibri"/>
                <a:ea typeface="Calibri"/>
                <a:cs typeface="Calibri"/>
                <a:sym typeface="Calibri"/>
              </a:defRPr>
            </a:lvl3pPr>
            <a:lvl4pPr indent="-114300" lvl="3" marL="1600200" marR="0" rtl="0" algn="l">
              <a:spcBef>
                <a:spcPts val="360"/>
              </a:spcBef>
              <a:spcAft>
                <a:spcPts val="0"/>
              </a:spcAft>
              <a:buClr>
                <a:schemeClr val="lt1"/>
              </a:buClr>
              <a:buSzPct val="100000"/>
              <a:buFont typeface="Arial"/>
              <a:buChar char="–"/>
              <a:defRPr b="0" i="0" sz="1800" u="none" cap="none" strike="noStrike">
                <a:solidFill>
                  <a:schemeClr val="lt1"/>
                </a:solidFill>
                <a:latin typeface="Calibri"/>
                <a:ea typeface="Calibri"/>
                <a:cs typeface="Calibri"/>
                <a:sym typeface="Calibri"/>
              </a:defRPr>
            </a:lvl4pPr>
            <a:lvl5pPr indent="-114300" lvl="4" marL="2057400" marR="0" rtl="0" algn="l">
              <a:spcBef>
                <a:spcPts val="360"/>
              </a:spcBef>
              <a:spcAft>
                <a:spcPts val="0"/>
              </a:spcAft>
              <a:buClr>
                <a:schemeClr val="lt1"/>
              </a:buClr>
              <a:buSzPct val="100000"/>
              <a:buFont typeface="Arial"/>
              <a:buChar char="»"/>
              <a:defRPr b="0" i="0" sz="1800" u="none" cap="none" strike="noStrike">
                <a:solidFill>
                  <a:schemeClr val="lt1"/>
                </a:solidFill>
                <a:latin typeface="Calibri"/>
                <a:ea typeface="Calibri"/>
                <a:cs typeface="Calibri"/>
                <a:sym typeface="Calibri"/>
              </a:defRPr>
            </a:lvl5pPr>
            <a:lvl6pPr indent="-114300" lvl="5" marL="25146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6pPr>
            <a:lvl7pPr indent="-114300" lvl="6" marL="29718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7pPr>
            <a:lvl8pPr indent="-114300" lvl="7" marL="34290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8pPr>
            <a:lvl9pPr indent="-114300" lvl="8" marL="38862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9pPr>
          </a:lstStyle>
          <a:p/>
        </p:txBody>
      </p:sp>
      <p:sp>
        <p:nvSpPr>
          <p:cNvPr id="24" name="Shape 24"/>
          <p:cNvSpPr txBox="1"/>
          <p:nvPr>
            <p:ph idx="2" type="body"/>
          </p:nvPr>
        </p:nvSpPr>
        <p:spPr>
          <a:xfrm>
            <a:off x="4648200" y="1600200"/>
            <a:ext cx="4038599" cy="4525963"/>
          </a:xfrm>
          <a:prstGeom prst="rect">
            <a:avLst/>
          </a:prstGeom>
          <a:noFill/>
          <a:ln>
            <a:noFill/>
          </a:ln>
        </p:spPr>
        <p:txBody>
          <a:bodyPr anchorCtr="0" anchor="t" bIns="91425" lIns="91425" rIns="91425" wrap="square" tIns="91425"/>
          <a:lstStyle>
            <a:lvl1pPr indent="-165100" lvl="0" marL="342900" marR="0" rtl="0" algn="l">
              <a:spcBef>
                <a:spcPts val="560"/>
              </a:spcBef>
              <a:spcAft>
                <a:spcPts val="0"/>
              </a:spcAft>
              <a:buClr>
                <a:schemeClr val="lt1"/>
              </a:buClr>
              <a:buSzPct val="100000"/>
              <a:buFont typeface="Arial"/>
              <a:buChar char="•"/>
              <a:defRPr b="0" i="0" sz="2800" u="none" cap="none" strike="noStrike">
                <a:solidFill>
                  <a:schemeClr val="lt1"/>
                </a:solidFill>
                <a:latin typeface="Calibri"/>
                <a:ea typeface="Calibri"/>
                <a:cs typeface="Calibri"/>
                <a:sym typeface="Calibri"/>
              </a:defRPr>
            </a:lvl1pPr>
            <a:lvl2pPr indent="-133350" lvl="1" marL="742950" marR="0" rtl="0" algn="l">
              <a:spcBef>
                <a:spcPts val="480"/>
              </a:spcBef>
              <a:spcAft>
                <a:spcPts val="0"/>
              </a:spcAft>
              <a:buClr>
                <a:schemeClr val="lt1"/>
              </a:buClr>
              <a:buSzPct val="100000"/>
              <a:buFont typeface="Arial"/>
              <a:buChar char="–"/>
              <a:defRPr b="0" i="0" sz="2400" u="none" cap="none" strike="noStrike">
                <a:solidFill>
                  <a:schemeClr val="lt1"/>
                </a:solidFill>
                <a:latin typeface="Calibri"/>
                <a:ea typeface="Calibri"/>
                <a:cs typeface="Calibri"/>
                <a:sym typeface="Calibri"/>
              </a:defRPr>
            </a:lvl2pPr>
            <a:lvl3pPr indent="-101600" lvl="2" marL="1143000" marR="0" rtl="0" algn="l">
              <a:spcBef>
                <a:spcPts val="400"/>
              </a:spcBef>
              <a:spcAft>
                <a:spcPts val="0"/>
              </a:spcAft>
              <a:buClr>
                <a:schemeClr val="lt1"/>
              </a:buClr>
              <a:buSzPct val="100000"/>
              <a:buFont typeface="Arial"/>
              <a:buChar char="•"/>
              <a:defRPr b="0" i="0" sz="2000" u="none" cap="none" strike="noStrike">
                <a:solidFill>
                  <a:schemeClr val="lt1"/>
                </a:solidFill>
                <a:latin typeface="Calibri"/>
                <a:ea typeface="Calibri"/>
                <a:cs typeface="Calibri"/>
                <a:sym typeface="Calibri"/>
              </a:defRPr>
            </a:lvl3pPr>
            <a:lvl4pPr indent="-114300" lvl="3" marL="1600200" marR="0" rtl="0" algn="l">
              <a:spcBef>
                <a:spcPts val="360"/>
              </a:spcBef>
              <a:spcAft>
                <a:spcPts val="0"/>
              </a:spcAft>
              <a:buClr>
                <a:schemeClr val="lt1"/>
              </a:buClr>
              <a:buSzPct val="100000"/>
              <a:buFont typeface="Arial"/>
              <a:buChar char="–"/>
              <a:defRPr b="0" i="0" sz="1800" u="none" cap="none" strike="noStrike">
                <a:solidFill>
                  <a:schemeClr val="lt1"/>
                </a:solidFill>
                <a:latin typeface="Calibri"/>
                <a:ea typeface="Calibri"/>
                <a:cs typeface="Calibri"/>
                <a:sym typeface="Calibri"/>
              </a:defRPr>
            </a:lvl4pPr>
            <a:lvl5pPr indent="-114300" lvl="4" marL="2057400" marR="0" rtl="0" algn="l">
              <a:spcBef>
                <a:spcPts val="360"/>
              </a:spcBef>
              <a:spcAft>
                <a:spcPts val="0"/>
              </a:spcAft>
              <a:buClr>
                <a:schemeClr val="lt1"/>
              </a:buClr>
              <a:buSzPct val="100000"/>
              <a:buFont typeface="Arial"/>
              <a:buChar char="»"/>
              <a:defRPr b="0" i="0" sz="1800" u="none" cap="none" strike="noStrike">
                <a:solidFill>
                  <a:schemeClr val="lt1"/>
                </a:solidFill>
                <a:latin typeface="Calibri"/>
                <a:ea typeface="Calibri"/>
                <a:cs typeface="Calibri"/>
                <a:sym typeface="Calibri"/>
              </a:defRPr>
            </a:lvl5pPr>
            <a:lvl6pPr indent="-114300" lvl="5" marL="25146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6pPr>
            <a:lvl7pPr indent="-114300" lvl="6" marL="29718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7pPr>
            <a:lvl8pPr indent="-114300" lvl="7" marL="34290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8pPr>
            <a:lvl9pPr indent="-114300" lvl="8" marL="3886200" marR="0" rtl="0" algn="l">
              <a:spcBef>
                <a:spcPts val="360"/>
              </a:spcBef>
              <a:buClr>
                <a:schemeClr val="lt1"/>
              </a:buClr>
              <a:buSzPct val="100000"/>
              <a:buFont typeface="Arial"/>
              <a:buChar char="•"/>
              <a:defRPr b="0" i="0" sz="1800" u="none" cap="none" strike="noStrike">
                <a:solidFill>
                  <a:schemeClr val="lt1"/>
                </a:solidFill>
                <a:latin typeface="Calibri"/>
                <a:ea typeface="Calibri"/>
                <a:cs typeface="Calibri"/>
                <a:sym typeface="Calibri"/>
              </a:defRPr>
            </a:lvl9pPr>
          </a:lstStyle>
          <a:p/>
        </p:txBody>
      </p:sp>
      <p:sp>
        <p:nvSpPr>
          <p:cNvPr id="25" name="Shape 25"/>
          <p:cNvSpPr txBox="1"/>
          <p:nvPr>
            <p:ph idx="10" type="dt"/>
          </p:nvPr>
        </p:nvSpPr>
        <p:spPr>
          <a:xfrm>
            <a:off x="457200" y="6356350"/>
            <a:ext cx="2133599"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200" u="none" cap="none" strike="noStrike">
                <a:solidFill>
                  <a:srgbClr val="FFFFFF"/>
                </a:solidFill>
                <a:latin typeface="Calibri"/>
                <a:ea typeface="Calibri"/>
                <a:cs typeface="Calibri"/>
                <a:sym typeface="Calibri"/>
              </a:defRPr>
            </a:lvl1pPr>
            <a:lvl2pPr indent="0" lvl="1" marL="4572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2pPr>
            <a:lvl3pPr indent="0" lvl="2" marL="914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3pPr>
            <a:lvl4pPr indent="0" lvl="3" marL="13716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4pPr>
            <a:lvl5pPr indent="0" lvl="4" marL="1828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5pPr>
            <a:lvl6pPr indent="0" lvl="5" marL="2286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6pPr>
            <a:lvl7pPr indent="0" lvl="6" marL="3200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7pPr>
            <a:lvl8pPr indent="0" lvl="7" marL="4572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8pPr>
            <a:lvl9pPr indent="0" lvl="8" marL="6400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9pPr>
          </a:lstStyle>
          <a:p/>
        </p:txBody>
      </p:sp>
      <p:sp>
        <p:nvSpPr>
          <p:cNvPr id="26" name="Shape 26"/>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1pPr>
            <a:lvl2pPr indent="0" lvl="1" marL="4572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2pPr>
            <a:lvl3pPr indent="0" lvl="2" marL="914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3pPr>
            <a:lvl4pPr indent="0" lvl="3" marL="13716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4pPr>
            <a:lvl5pPr indent="0" lvl="4" marL="1828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5pPr>
            <a:lvl6pPr indent="0" lvl="5" marL="2286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6pPr>
            <a:lvl7pPr indent="0" lvl="6" marL="3200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7pPr>
            <a:lvl8pPr indent="0" lvl="7" marL="4572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8pPr>
            <a:lvl9pPr indent="0" lvl="8" marL="6400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9pPr>
          </a:lstStyle>
          <a:p/>
        </p:txBody>
      </p:sp>
      <p:sp>
        <p:nvSpPr>
          <p:cNvPr id="27" name="Shape 27"/>
          <p:cNvSpPr txBox="1"/>
          <p:nvPr>
            <p:ph idx="12" type="sldNum"/>
          </p:nvPr>
        </p:nvSpPr>
        <p:spPr>
          <a:xfrm>
            <a:off x="6553200" y="6356350"/>
            <a:ext cx="2133599" cy="365125"/>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FFFFFF"/>
              </a:buClr>
              <a:buSzPct val="25000"/>
              <a:buFont typeface="Calibri"/>
              <a:buNone/>
            </a:pPr>
            <a:fld id="{00000000-1234-1234-1234-123412341234}" type="slidenum">
              <a:rPr b="0" i="0" lang="en-US" sz="12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28" name="Shape 28"/>
        <p:cNvGrpSpPr/>
        <p:nvPr/>
      </p:nvGrpSpPr>
      <p:grpSpPr>
        <a:xfrm>
          <a:off x="0" y="0"/>
          <a:ext cx="0" cy="0"/>
          <a:chOff x="0" y="0"/>
          <a:chExt cx="0" cy="0"/>
        </a:xfrm>
      </p:grpSpPr>
      <p:sp>
        <p:nvSpPr>
          <p:cNvPr id="29" name="Shape 29"/>
          <p:cNvSpPr txBox="1"/>
          <p:nvPr>
            <p:ph type="title"/>
          </p:nvPr>
        </p:nvSpPr>
        <p:spPr>
          <a:xfrm>
            <a:off x="457200" y="274637"/>
            <a:ext cx="8229600" cy="1143000"/>
          </a:xfrm>
          <a:prstGeom prst="rect">
            <a:avLst/>
          </a:prstGeom>
          <a:noFill/>
          <a:ln>
            <a:noFill/>
          </a:ln>
        </p:spPr>
        <p:txBody>
          <a:bodyPr anchorCtr="0" anchor="ctr" bIns="91425" lIns="91425" rIns="91425" wrap="square" tIns="91425"/>
          <a:lstStyle>
            <a:lvl1pPr indent="0" lvl="0" marL="0" marR="0" rtl="0" algn="ctr">
              <a:spcBef>
                <a:spcPts val="0"/>
              </a:spcBef>
              <a:spcAft>
                <a:spcPts val="0"/>
              </a:spcAft>
              <a:buNone/>
              <a:defRPr b="0" i="0" sz="4400" u="none" cap="none" strike="noStrike">
                <a:solidFill>
                  <a:schemeClr val="lt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lt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lt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lt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lt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lt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lt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lt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lt1"/>
                </a:solidFill>
                <a:latin typeface="Calibri"/>
                <a:ea typeface="Calibri"/>
                <a:cs typeface="Calibri"/>
                <a:sym typeface="Calibri"/>
              </a:defRPr>
            </a:lvl9pPr>
          </a:lstStyle>
          <a:p/>
        </p:txBody>
      </p:sp>
      <p:sp>
        <p:nvSpPr>
          <p:cNvPr id="30" name="Shape 30"/>
          <p:cNvSpPr txBox="1"/>
          <p:nvPr>
            <p:ph idx="1" type="body"/>
          </p:nvPr>
        </p:nvSpPr>
        <p:spPr>
          <a:xfrm>
            <a:off x="457200" y="1600200"/>
            <a:ext cx="8229600" cy="4525961"/>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lt1"/>
              </a:buClr>
              <a:buSzPct val="100000"/>
              <a:buFont typeface="Arial"/>
              <a:buChar char="•"/>
              <a:defRPr sz="3200">
                <a:solidFill>
                  <a:schemeClr val="lt1"/>
                </a:solidFill>
                <a:latin typeface="Calibri"/>
                <a:ea typeface="Calibri"/>
                <a:cs typeface="Calibri"/>
                <a:sym typeface="Calibri"/>
              </a:defRPr>
            </a:lvl1pPr>
            <a:lvl2pPr indent="-107950" lvl="1" marL="742950" marR="0" rtl="0" algn="l">
              <a:spcBef>
                <a:spcPts val="560"/>
              </a:spcBef>
              <a:spcAft>
                <a:spcPts val="0"/>
              </a:spcAft>
              <a:buClr>
                <a:schemeClr val="lt1"/>
              </a:buClr>
              <a:buSzPct val="100000"/>
              <a:buFont typeface="Arial"/>
              <a:buChar char="–"/>
              <a:defRPr b="0" i="0" sz="2800" u="none" cap="none" strike="noStrike">
                <a:solidFill>
                  <a:schemeClr val="lt1"/>
                </a:solidFill>
                <a:latin typeface="Calibri"/>
                <a:ea typeface="Calibri"/>
                <a:cs typeface="Calibri"/>
                <a:sym typeface="Calibri"/>
              </a:defRPr>
            </a:lvl2pPr>
            <a:lvl3pPr indent="-76200" lvl="2" marL="1143000" marR="0" rtl="0" algn="l">
              <a:spcBef>
                <a:spcPts val="480"/>
              </a:spcBef>
              <a:spcAft>
                <a:spcPts val="0"/>
              </a:spcAft>
              <a:buClr>
                <a:schemeClr val="lt1"/>
              </a:buClr>
              <a:buSzPct val="100000"/>
              <a:buFont typeface="Arial"/>
              <a:buChar char="•"/>
              <a:defRPr b="0" i="0" sz="2400" u="none" cap="none" strike="noStrike">
                <a:solidFill>
                  <a:schemeClr val="lt1"/>
                </a:solidFill>
                <a:latin typeface="Calibri"/>
                <a:ea typeface="Calibri"/>
                <a:cs typeface="Calibri"/>
                <a:sym typeface="Calibri"/>
              </a:defRPr>
            </a:lvl3pPr>
            <a:lvl4pPr indent="-101600" lvl="3" marL="1600200" marR="0" rtl="0" algn="l">
              <a:spcBef>
                <a:spcPts val="400"/>
              </a:spcBef>
              <a:spcAft>
                <a:spcPts val="0"/>
              </a:spcAft>
              <a:buClr>
                <a:schemeClr val="lt1"/>
              </a:buClr>
              <a:buSzPct val="100000"/>
              <a:buFont typeface="Arial"/>
              <a:buChar char="–"/>
              <a:defRPr b="0" i="0" sz="2000" u="none" cap="none" strike="noStrike">
                <a:solidFill>
                  <a:schemeClr val="lt1"/>
                </a:solidFill>
                <a:latin typeface="Calibri"/>
                <a:ea typeface="Calibri"/>
                <a:cs typeface="Calibri"/>
                <a:sym typeface="Calibri"/>
              </a:defRPr>
            </a:lvl4pPr>
            <a:lvl5pPr indent="-101600" lvl="4" marL="2057400" marR="0" rtl="0" algn="l">
              <a:spcBef>
                <a:spcPts val="400"/>
              </a:spcBef>
              <a:spcAft>
                <a:spcPts val="0"/>
              </a:spcAft>
              <a:buClr>
                <a:schemeClr val="lt1"/>
              </a:buClr>
              <a:buSzPct val="100000"/>
              <a:buFont typeface="Arial"/>
              <a:buChar char="»"/>
              <a:defRPr b="0" i="0" sz="2000" u="none" cap="none" strike="noStrike">
                <a:solidFill>
                  <a:schemeClr val="lt1"/>
                </a:solidFill>
                <a:latin typeface="Calibri"/>
                <a:ea typeface="Calibri"/>
                <a:cs typeface="Calibri"/>
                <a:sym typeface="Calibri"/>
              </a:defRPr>
            </a:lvl5pPr>
            <a:lvl6pPr indent="-101600" lvl="5" marL="25146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6pPr>
            <a:lvl7pPr indent="-101600" lvl="6" marL="29718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7pPr>
            <a:lvl8pPr indent="-101600" lvl="7" marL="34290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8pPr>
            <a:lvl9pPr indent="-101600" lvl="8" marL="3886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9pPr>
          </a:lstStyle>
          <a:p/>
        </p:txBody>
      </p:sp>
      <p:sp>
        <p:nvSpPr>
          <p:cNvPr id="31" name="Shape 31"/>
          <p:cNvSpPr txBox="1"/>
          <p:nvPr>
            <p:ph idx="10" type="dt"/>
          </p:nvPr>
        </p:nvSpPr>
        <p:spPr>
          <a:xfrm>
            <a:off x="457200" y="6356350"/>
            <a:ext cx="2133599"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200" u="none" cap="none" strike="noStrike">
                <a:solidFill>
                  <a:srgbClr val="FFFFFF"/>
                </a:solidFill>
                <a:latin typeface="Calibri"/>
                <a:ea typeface="Calibri"/>
                <a:cs typeface="Calibri"/>
                <a:sym typeface="Calibri"/>
              </a:defRPr>
            </a:lvl1pPr>
            <a:lvl2pPr indent="0" lvl="1" marL="4572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2pPr>
            <a:lvl3pPr indent="0" lvl="2" marL="914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3pPr>
            <a:lvl4pPr indent="0" lvl="3" marL="13716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4pPr>
            <a:lvl5pPr indent="0" lvl="4" marL="1828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5pPr>
            <a:lvl6pPr indent="0" lvl="5" marL="2286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6pPr>
            <a:lvl7pPr indent="0" lvl="6" marL="3200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7pPr>
            <a:lvl8pPr indent="0" lvl="7" marL="4572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8pPr>
            <a:lvl9pPr indent="0" lvl="8" marL="6400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9pPr>
          </a:lstStyle>
          <a:p/>
        </p:txBody>
      </p:sp>
      <p:sp>
        <p:nvSpPr>
          <p:cNvPr id="32" name="Shape 32"/>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1pPr>
            <a:lvl2pPr indent="0" lvl="1" marL="4572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2pPr>
            <a:lvl3pPr indent="0" lvl="2" marL="914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3pPr>
            <a:lvl4pPr indent="0" lvl="3" marL="13716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4pPr>
            <a:lvl5pPr indent="0" lvl="4" marL="1828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5pPr>
            <a:lvl6pPr indent="0" lvl="5" marL="2286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6pPr>
            <a:lvl7pPr indent="0" lvl="6" marL="3200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7pPr>
            <a:lvl8pPr indent="0" lvl="7" marL="4572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8pPr>
            <a:lvl9pPr indent="0" lvl="8" marL="6400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9pPr>
          </a:lstStyle>
          <a:p/>
        </p:txBody>
      </p:sp>
      <p:sp>
        <p:nvSpPr>
          <p:cNvPr id="33" name="Shape 33"/>
          <p:cNvSpPr txBox="1"/>
          <p:nvPr>
            <p:ph idx="12" type="sldNum"/>
          </p:nvPr>
        </p:nvSpPr>
        <p:spPr>
          <a:xfrm>
            <a:off x="6553200" y="6356350"/>
            <a:ext cx="2133599" cy="365125"/>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FFFFFF"/>
              </a:buClr>
              <a:buSzPct val="25000"/>
              <a:buFont typeface="Calibri"/>
              <a:buNone/>
            </a:pPr>
            <a:fld id="{00000000-1234-1234-1234-123412341234}" type="slidenum">
              <a:rPr b="0" i="0" lang="en-US" sz="12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34" name="Shape 34"/>
        <p:cNvGrpSpPr/>
        <p:nvPr/>
      </p:nvGrpSpPr>
      <p:grpSpPr>
        <a:xfrm>
          <a:off x="0" y="0"/>
          <a:ext cx="0" cy="0"/>
          <a:chOff x="0" y="0"/>
          <a:chExt cx="0" cy="0"/>
        </a:xfrm>
      </p:grpSpPr>
      <p:sp>
        <p:nvSpPr>
          <p:cNvPr id="35" name="Shape 35"/>
          <p:cNvSpPr txBox="1"/>
          <p:nvPr>
            <p:ph idx="10" type="dt"/>
          </p:nvPr>
        </p:nvSpPr>
        <p:spPr>
          <a:xfrm>
            <a:off x="457200" y="6356350"/>
            <a:ext cx="2133599"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200" u="none" cap="none" strike="noStrike">
                <a:solidFill>
                  <a:srgbClr val="FFFFFF"/>
                </a:solidFill>
                <a:latin typeface="Calibri"/>
                <a:ea typeface="Calibri"/>
                <a:cs typeface="Calibri"/>
                <a:sym typeface="Calibri"/>
              </a:defRPr>
            </a:lvl1pPr>
            <a:lvl2pPr indent="0" lvl="1" marL="4572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2pPr>
            <a:lvl3pPr indent="0" lvl="2" marL="914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3pPr>
            <a:lvl4pPr indent="0" lvl="3" marL="13716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4pPr>
            <a:lvl5pPr indent="0" lvl="4" marL="1828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5pPr>
            <a:lvl6pPr indent="0" lvl="5" marL="2286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6pPr>
            <a:lvl7pPr indent="0" lvl="6" marL="3200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7pPr>
            <a:lvl8pPr indent="0" lvl="7" marL="4572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8pPr>
            <a:lvl9pPr indent="0" lvl="8" marL="6400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9pPr>
          </a:lstStyle>
          <a:p/>
        </p:txBody>
      </p:sp>
      <p:sp>
        <p:nvSpPr>
          <p:cNvPr id="36" name="Shape 36"/>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1pPr>
            <a:lvl2pPr indent="0" lvl="1" marL="4572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2pPr>
            <a:lvl3pPr indent="0" lvl="2" marL="914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3pPr>
            <a:lvl4pPr indent="0" lvl="3" marL="13716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4pPr>
            <a:lvl5pPr indent="0" lvl="4" marL="1828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5pPr>
            <a:lvl6pPr indent="0" lvl="5" marL="2286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6pPr>
            <a:lvl7pPr indent="0" lvl="6" marL="3200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7pPr>
            <a:lvl8pPr indent="0" lvl="7" marL="4572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8pPr>
            <a:lvl9pPr indent="0" lvl="8" marL="6400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9pPr>
          </a:lstStyle>
          <a:p/>
        </p:txBody>
      </p:sp>
      <p:sp>
        <p:nvSpPr>
          <p:cNvPr id="37" name="Shape 37"/>
          <p:cNvSpPr txBox="1"/>
          <p:nvPr>
            <p:ph idx="12" type="sldNum"/>
          </p:nvPr>
        </p:nvSpPr>
        <p:spPr>
          <a:xfrm>
            <a:off x="6553200" y="6356350"/>
            <a:ext cx="2133599" cy="365125"/>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FFFFFF"/>
              </a:buClr>
              <a:buSzPct val="25000"/>
              <a:buFont typeface="Calibri"/>
              <a:buNone/>
            </a:pPr>
            <a:fld id="{00000000-1234-1234-1234-123412341234}" type="slidenum">
              <a:rPr b="0" i="0" lang="en-US" sz="12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38" name="Shape 38"/>
        <p:cNvGrpSpPr/>
        <p:nvPr/>
      </p:nvGrpSpPr>
      <p:grpSpPr>
        <a:xfrm>
          <a:off x="0" y="0"/>
          <a:ext cx="0" cy="0"/>
          <a:chOff x="0" y="0"/>
          <a:chExt cx="0" cy="0"/>
        </a:xfrm>
      </p:grpSpPr>
      <p:sp>
        <p:nvSpPr>
          <p:cNvPr id="39" name="Shape 39"/>
          <p:cNvSpPr txBox="1"/>
          <p:nvPr>
            <p:ph type="title"/>
          </p:nvPr>
        </p:nvSpPr>
        <p:spPr>
          <a:xfrm rot="5400000">
            <a:off x="4732337" y="2171700"/>
            <a:ext cx="5851525" cy="2057400"/>
          </a:xfrm>
          <a:prstGeom prst="rect">
            <a:avLst/>
          </a:prstGeom>
          <a:noFill/>
          <a:ln>
            <a:noFill/>
          </a:ln>
        </p:spPr>
        <p:txBody>
          <a:bodyPr anchorCtr="0" anchor="ctr" bIns="91425" lIns="91425" rIns="91425" wrap="square" tIns="91425"/>
          <a:lstStyle>
            <a:lvl1pPr indent="0" lvl="0" marL="0" marR="0" rtl="0" algn="ctr">
              <a:spcBef>
                <a:spcPts val="0"/>
              </a:spcBef>
              <a:spcAft>
                <a:spcPts val="0"/>
              </a:spcAft>
              <a:buNone/>
              <a:defRPr b="0" i="0" sz="4400" u="none" cap="none" strike="noStrike">
                <a:solidFill>
                  <a:schemeClr val="lt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lt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lt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lt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lt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lt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lt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lt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lt1"/>
                </a:solidFill>
                <a:latin typeface="Calibri"/>
                <a:ea typeface="Calibri"/>
                <a:cs typeface="Calibri"/>
                <a:sym typeface="Calibri"/>
              </a:defRPr>
            </a:lvl9pPr>
          </a:lstStyle>
          <a:p/>
        </p:txBody>
      </p:sp>
      <p:sp>
        <p:nvSpPr>
          <p:cNvPr id="40" name="Shape 40"/>
          <p:cNvSpPr txBox="1"/>
          <p:nvPr>
            <p:ph idx="1" type="body"/>
          </p:nvPr>
        </p:nvSpPr>
        <p:spPr>
          <a:xfrm rot="5400000">
            <a:off x="541337" y="190500"/>
            <a:ext cx="5851525" cy="6019799"/>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lt1"/>
              </a:buClr>
              <a:buSzPct val="100000"/>
              <a:buFont typeface="Arial"/>
              <a:buChar char="•"/>
              <a:defRPr sz="3200">
                <a:solidFill>
                  <a:schemeClr val="lt1"/>
                </a:solidFill>
                <a:latin typeface="Calibri"/>
                <a:ea typeface="Calibri"/>
                <a:cs typeface="Calibri"/>
                <a:sym typeface="Calibri"/>
              </a:defRPr>
            </a:lvl1pPr>
            <a:lvl2pPr indent="-107950" lvl="1" marL="742950" marR="0" rtl="0" algn="l">
              <a:spcBef>
                <a:spcPts val="560"/>
              </a:spcBef>
              <a:spcAft>
                <a:spcPts val="0"/>
              </a:spcAft>
              <a:buClr>
                <a:schemeClr val="lt1"/>
              </a:buClr>
              <a:buSzPct val="100000"/>
              <a:buFont typeface="Arial"/>
              <a:buChar char="–"/>
              <a:defRPr b="0" i="0" sz="2800" u="none" cap="none" strike="noStrike">
                <a:solidFill>
                  <a:schemeClr val="lt1"/>
                </a:solidFill>
                <a:latin typeface="Calibri"/>
                <a:ea typeface="Calibri"/>
                <a:cs typeface="Calibri"/>
                <a:sym typeface="Calibri"/>
              </a:defRPr>
            </a:lvl2pPr>
            <a:lvl3pPr indent="-76200" lvl="2" marL="1143000" marR="0" rtl="0" algn="l">
              <a:spcBef>
                <a:spcPts val="480"/>
              </a:spcBef>
              <a:spcAft>
                <a:spcPts val="0"/>
              </a:spcAft>
              <a:buClr>
                <a:schemeClr val="lt1"/>
              </a:buClr>
              <a:buSzPct val="100000"/>
              <a:buFont typeface="Arial"/>
              <a:buChar char="•"/>
              <a:defRPr b="0" i="0" sz="2400" u="none" cap="none" strike="noStrike">
                <a:solidFill>
                  <a:schemeClr val="lt1"/>
                </a:solidFill>
                <a:latin typeface="Calibri"/>
                <a:ea typeface="Calibri"/>
                <a:cs typeface="Calibri"/>
                <a:sym typeface="Calibri"/>
              </a:defRPr>
            </a:lvl3pPr>
            <a:lvl4pPr indent="-101600" lvl="3" marL="1600200" marR="0" rtl="0" algn="l">
              <a:spcBef>
                <a:spcPts val="400"/>
              </a:spcBef>
              <a:spcAft>
                <a:spcPts val="0"/>
              </a:spcAft>
              <a:buClr>
                <a:schemeClr val="lt1"/>
              </a:buClr>
              <a:buSzPct val="100000"/>
              <a:buFont typeface="Arial"/>
              <a:buChar char="–"/>
              <a:defRPr b="0" i="0" sz="2000" u="none" cap="none" strike="noStrike">
                <a:solidFill>
                  <a:schemeClr val="lt1"/>
                </a:solidFill>
                <a:latin typeface="Calibri"/>
                <a:ea typeface="Calibri"/>
                <a:cs typeface="Calibri"/>
                <a:sym typeface="Calibri"/>
              </a:defRPr>
            </a:lvl4pPr>
            <a:lvl5pPr indent="-101600" lvl="4" marL="2057400" marR="0" rtl="0" algn="l">
              <a:spcBef>
                <a:spcPts val="400"/>
              </a:spcBef>
              <a:spcAft>
                <a:spcPts val="0"/>
              </a:spcAft>
              <a:buClr>
                <a:schemeClr val="lt1"/>
              </a:buClr>
              <a:buSzPct val="100000"/>
              <a:buFont typeface="Arial"/>
              <a:buChar char="»"/>
              <a:defRPr b="0" i="0" sz="2000" u="none" cap="none" strike="noStrike">
                <a:solidFill>
                  <a:schemeClr val="lt1"/>
                </a:solidFill>
                <a:latin typeface="Calibri"/>
                <a:ea typeface="Calibri"/>
                <a:cs typeface="Calibri"/>
                <a:sym typeface="Calibri"/>
              </a:defRPr>
            </a:lvl5pPr>
            <a:lvl6pPr indent="-101600" lvl="5" marL="25146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6pPr>
            <a:lvl7pPr indent="-101600" lvl="6" marL="29718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7pPr>
            <a:lvl8pPr indent="-101600" lvl="7" marL="34290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8pPr>
            <a:lvl9pPr indent="-101600" lvl="8" marL="3886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9pPr>
          </a:lstStyle>
          <a:p/>
        </p:txBody>
      </p:sp>
      <p:sp>
        <p:nvSpPr>
          <p:cNvPr id="41" name="Shape 41"/>
          <p:cNvSpPr txBox="1"/>
          <p:nvPr>
            <p:ph idx="10" type="dt"/>
          </p:nvPr>
        </p:nvSpPr>
        <p:spPr>
          <a:xfrm>
            <a:off x="457200" y="6356350"/>
            <a:ext cx="2133599"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200" u="none" cap="none" strike="noStrike">
                <a:solidFill>
                  <a:srgbClr val="FFFFFF"/>
                </a:solidFill>
                <a:latin typeface="Calibri"/>
                <a:ea typeface="Calibri"/>
                <a:cs typeface="Calibri"/>
                <a:sym typeface="Calibri"/>
              </a:defRPr>
            </a:lvl1pPr>
            <a:lvl2pPr indent="0" lvl="1" marL="4572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2pPr>
            <a:lvl3pPr indent="0" lvl="2" marL="914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3pPr>
            <a:lvl4pPr indent="0" lvl="3" marL="13716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4pPr>
            <a:lvl5pPr indent="0" lvl="4" marL="1828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5pPr>
            <a:lvl6pPr indent="0" lvl="5" marL="2286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6pPr>
            <a:lvl7pPr indent="0" lvl="6" marL="3200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7pPr>
            <a:lvl8pPr indent="0" lvl="7" marL="4572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8pPr>
            <a:lvl9pPr indent="0" lvl="8" marL="6400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9pPr>
          </a:lstStyle>
          <a:p/>
        </p:txBody>
      </p:sp>
      <p:sp>
        <p:nvSpPr>
          <p:cNvPr id="42" name="Shape 42"/>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1pPr>
            <a:lvl2pPr indent="0" lvl="1" marL="4572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2pPr>
            <a:lvl3pPr indent="0" lvl="2" marL="914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3pPr>
            <a:lvl4pPr indent="0" lvl="3" marL="13716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4pPr>
            <a:lvl5pPr indent="0" lvl="4" marL="1828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5pPr>
            <a:lvl6pPr indent="0" lvl="5" marL="2286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6pPr>
            <a:lvl7pPr indent="0" lvl="6" marL="3200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7pPr>
            <a:lvl8pPr indent="0" lvl="7" marL="4572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8pPr>
            <a:lvl9pPr indent="0" lvl="8" marL="6400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9pPr>
          </a:lstStyle>
          <a:p/>
        </p:txBody>
      </p:sp>
      <p:sp>
        <p:nvSpPr>
          <p:cNvPr id="43" name="Shape 43"/>
          <p:cNvSpPr txBox="1"/>
          <p:nvPr>
            <p:ph idx="12" type="sldNum"/>
          </p:nvPr>
        </p:nvSpPr>
        <p:spPr>
          <a:xfrm>
            <a:off x="6553200" y="6356350"/>
            <a:ext cx="2133599" cy="365125"/>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FFFFFF"/>
              </a:buClr>
              <a:buSzPct val="25000"/>
              <a:buFont typeface="Calibri"/>
              <a:buNone/>
            </a:pPr>
            <a:fld id="{00000000-1234-1234-1234-123412341234}" type="slidenum">
              <a:rPr b="0" i="0" lang="en-US" sz="12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44" name="Shape 44"/>
        <p:cNvGrpSpPr/>
        <p:nvPr/>
      </p:nvGrpSpPr>
      <p:grpSpPr>
        <a:xfrm>
          <a:off x="0" y="0"/>
          <a:ext cx="0" cy="0"/>
          <a:chOff x="0" y="0"/>
          <a:chExt cx="0" cy="0"/>
        </a:xfrm>
      </p:grpSpPr>
      <p:sp>
        <p:nvSpPr>
          <p:cNvPr id="45" name="Shape 45"/>
          <p:cNvSpPr txBox="1"/>
          <p:nvPr>
            <p:ph type="title"/>
          </p:nvPr>
        </p:nvSpPr>
        <p:spPr>
          <a:xfrm>
            <a:off x="457200" y="274637"/>
            <a:ext cx="8229600" cy="1143000"/>
          </a:xfrm>
          <a:prstGeom prst="rect">
            <a:avLst/>
          </a:prstGeom>
          <a:noFill/>
          <a:ln>
            <a:noFill/>
          </a:ln>
        </p:spPr>
        <p:txBody>
          <a:bodyPr anchorCtr="0" anchor="ctr" bIns="91425" lIns="91425" rIns="91425" wrap="square" tIns="91425"/>
          <a:lstStyle>
            <a:lvl1pPr indent="0" lvl="0" marL="0" marR="0" rtl="0" algn="ctr">
              <a:spcBef>
                <a:spcPts val="0"/>
              </a:spcBef>
              <a:spcAft>
                <a:spcPts val="0"/>
              </a:spcAft>
              <a:buNone/>
              <a:defRPr b="0" i="0" sz="4400" u="none" cap="none" strike="noStrike">
                <a:solidFill>
                  <a:schemeClr val="lt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lt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lt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lt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lt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lt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lt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lt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lt1"/>
                </a:solidFill>
                <a:latin typeface="Calibri"/>
                <a:ea typeface="Calibri"/>
                <a:cs typeface="Calibri"/>
                <a:sym typeface="Calibri"/>
              </a:defRPr>
            </a:lvl9pPr>
          </a:lstStyle>
          <a:p/>
        </p:txBody>
      </p:sp>
      <p:sp>
        <p:nvSpPr>
          <p:cNvPr id="46" name="Shape 46"/>
          <p:cNvSpPr txBox="1"/>
          <p:nvPr>
            <p:ph idx="1" type="body"/>
          </p:nvPr>
        </p:nvSpPr>
        <p:spPr>
          <a:xfrm rot="5400000">
            <a:off x="2309018" y="-251619"/>
            <a:ext cx="4525961" cy="8229600"/>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lt1"/>
              </a:buClr>
              <a:buSzPct val="100000"/>
              <a:buFont typeface="Arial"/>
              <a:buChar char="•"/>
              <a:defRPr sz="3200">
                <a:solidFill>
                  <a:schemeClr val="lt1"/>
                </a:solidFill>
                <a:latin typeface="Calibri"/>
                <a:ea typeface="Calibri"/>
                <a:cs typeface="Calibri"/>
                <a:sym typeface="Calibri"/>
              </a:defRPr>
            </a:lvl1pPr>
            <a:lvl2pPr indent="-107950" lvl="1" marL="742950" marR="0" rtl="0" algn="l">
              <a:spcBef>
                <a:spcPts val="560"/>
              </a:spcBef>
              <a:spcAft>
                <a:spcPts val="0"/>
              </a:spcAft>
              <a:buClr>
                <a:schemeClr val="lt1"/>
              </a:buClr>
              <a:buSzPct val="100000"/>
              <a:buFont typeface="Arial"/>
              <a:buChar char="–"/>
              <a:defRPr b="0" i="0" sz="2800" u="none" cap="none" strike="noStrike">
                <a:solidFill>
                  <a:schemeClr val="lt1"/>
                </a:solidFill>
                <a:latin typeface="Calibri"/>
                <a:ea typeface="Calibri"/>
                <a:cs typeface="Calibri"/>
                <a:sym typeface="Calibri"/>
              </a:defRPr>
            </a:lvl2pPr>
            <a:lvl3pPr indent="-76200" lvl="2" marL="1143000" marR="0" rtl="0" algn="l">
              <a:spcBef>
                <a:spcPts val="480"/>
              </a:spcBef>
              <a:spcAft>
                <a:spcPts val="0"/>
              </a:spcAft>
              <a:buClr>
                <a:schemeClr val="lt1"/>
              </a:buClr>
              <a:buSzPct val="100000"/>
              <a:buFont typeface="Arial"/>
              <a:buChar char="•"/>
              <a:defRPr b="0" i="0" sz="2400" u="none" cap="none" strike="noStrike">
                <a:solidFill>
                  <a:schemeClr val="lt1"/>
                </a:solidFill>
                <a:latin typeface="Calibri"/>
                <a:ea typeface="Calibri"/>
                <a:cs typeface="Calibri"/>
                <a:sym typeface="Calibri"/>
              </a:defRPr>
            </a:lvl3pPr>
            <a:lvl4pPr indent="-101600" lvl="3" marL="1600200" marR="0" rtl="0" algn="l">
              <a:spcBef>
                <a:spcPts val="400"/>
              </a:spcBef>
              <a:spcAft>
                <a:spcPts val="0"/>
              </a:spcAft>
              <a:buClr>
                <a:schemeClr val="lt1"/>
              </a:buClr>
              <a:buSzPct val="100000"/>
              <a:buFont typeface="Arial"/>
              <a:buChar char="–"/>
              <a:defRPr b="0" i="0" sz="2000" u="none" cap="none" strike="noStrike">
                <a:solidFill>
                  <a:schemeClr val="lt1"/>
                </a:solidFill>
                <a:latin typeface="Calibri"/>
                <a:ea typeface="Calibri"/>
                <a:cs typeface="Calibri"/>
                <a:sym typeface="Calibri"/>
              </a:defRPr>
            </a:lvl4pPr>
            <a:lvl5pPr indent="-101600" lvl="4" marL="2057400" marR="0" rtl="0" algn="l">
              <a:spcBef>
                <a:spcPts val="400"/>
              </a:spcBef>
              <a:spcAft>
                <a:spcPts val="0"/>
              </a:spcAft>
              <a:buClr>
                <a:schemeClr val="lt1"/>
              </a:buClr>
              <a:buSzPct val="100000"/>
              <a:buFont typeface="Arial"/>
              <a:buChar char="»"/>
              <a:defRPr b="0" i="0" sz="2000" u="none" cap="none" strike="noStrike">
                <a:solidFill>
                  <a:schemeClr val="lt1"/>
                </a:solidFill>
                <a:latin typeface="Calibri"/>
                <a:ea typeface="Calibri"/>
                <a:cs typeface="Calibri"/>
                <a:sym typeface="Calibri"/>
              </a:defRPr>
            </a:lvl5pPr>
            <a:lvl6pPr indent="-101600" lvl="5" marL="25146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6pPr>
            <a:lvl7pPr indent="-101600" lvl="6" marL="29718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7pPr>
            <a:lvl8pPr indent="-101600" lvl="7" marL="34290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8pPr>
            <a:lvl9pPr indent="-101600" lvl="8" marL="3886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9pPr>
          </a:lstStyle>
          <a:p/>
        </p:txBody>
      </p:sp>
      <p:sp>
        <p:nvSpPr>
          <p:cNvPr id="47" name="Shape 47"/>
          <p:cNvSpPr txBox="1"/>
          <p:nvPr>
            <p:ph idx="10" type="dt"/>
          </p:nvPr>
        </p:nvSpPr>
        <p:spPr>
          <a:xfrm>
            <a:off x="457200" y="6356350"/>
            <a:ext cx="2133599"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200" u="none" cap="none" strike="noStrike">
                <a:solidFill>
                  <a:srgbClr val="FFFFFF"/>
                </a:solidFill>
                <a:latin typeface="Calibri"/>
                <a:ea typeface="Calibri"/>
                <a:cs typeface="Calibri"/>
                <a:sym typeface="Calibri"/>
              </a:defRPr>
            </a:lvl1pPr>
            <a:lvl2pPr indent="0" lvl="1" marL="4572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2pPr>
            <a:lvl3pPr indent="0" lvl="2" marL="914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3pPr>
            <a:lvl4pPr indent="0" lvl="3" marL="13716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4pPr>
            <a:lvl5pPr indent="0" lvl="4" marL="1828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5pPr>
            <a:lvl6pPr indent="0" lvl="5" marL="2286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6pPr>
            <a:lvl7pPr indent="0" lvl="6" marL="3200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7pPr>
            <a:lvl8pPr indent="0" lvl="7" marL="4572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8pPr>
            <a:lvl9pPr indent="0" lvl="8" marL="6400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9pPr>
          </a:lstStyle>
          <a:p/>
        </p:txBody>
      </p:sp>
      <p:sp>
        <p:nvSpPr>
          <p:cNvPr id="48" name="Shape 48"/>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1pPr>
            <a:lvl2pPr indent="0" lvl="1" marL="4572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2pPr>
            <a:lvl3pPr indent="0" lvl="2" marL="914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3pPr>
            <a:lvl4pPr indent="0" lvl="3" marL="13716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4pPr>
            <a:lvl5pPr indent="0" lvl="4" marL="1828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5pPr>
            <a:lvl6pPr indent="0" lvl="5" marL="2286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6pPr>
            <a:lvl7pPr indent="0" lvl="6" marL="3200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7pPr>
            <a:lvl8pPr indent="0" lvl="7" marL="4572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8pPr>
            <a:lvl9pPr indent="0" lvl="8" marL="6400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9pPr>
          </a:lstStyle>
          <a:p/>
        </p:txBody>
      </p:sp>
      <p:sp>
        <p:nvSpPr>
          <p:cNvPr id="49" name="Shape 49"/>
          <p:cNvSpPr txBox="1"/>
          <p:nvPr>
            <p:ph idx="12" type="sldNum"/>
          </p:nvPr>
        </p:nvSpPr>
        <p:spPr>
          <a:xfrm>
            <a:off x="6553200" y="6356350"/>
            <a:ext cx="2133599" cy="365125"/>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FFFFFF"/>
              </a:buClr>
              <a:buSzPct val="25000"/>
              <a:buFont typeface="Calibri"/>
              <a:buNone/>
            </a:pPr>
            <a:fld id="{00000000-1234-1234-1234-123412341234}" type="slidenum">
              <a:rPr b="0" i="0" lang="en-US" sz="12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50" name="Shape 50"/>
        <p:cNvGrpSpPr/>
        <p:nvPr/>
      </p:nvGrpSpPr>
      <p:grpSpPr>
        <a:xfrm>
          <a:off x="0" y="0"/>
          <a:ext cx="0" cy="0"/>
          <a:chOff x="0" y="0"/>
          <a:chExt cx="0" cy="0"/>
        </a:xfrm>
      </p:grpSpPr>
      <p:sp>
        <p:nvSpPr>
          <p:cNvPr id="51" name="Shape 51"/>
          <p:cNvSpPr txBox="1"/>
          <p:nvPr>
            <p:ph type="title"/>
          </p:nvPr>
        </p:nvSpPr>
        <p:spPr>
          <a:xfrm>
            <a:off x="1792288" y="4800600"/>
            <a:ext cx="5486399" cy="566737"/>
          </a:xfrm>
          <a:prstGeom prst="rect">
            <a:avLst/>
          </a:prstGeom>
          <a:noFill/>
          <a:ln>
            <a:noFill/>
          </a:ln>
        </p:spPr>
        <p:txBody>
          <a:bodyPr anchorCtr="0" anchor="b" bIns="91425" lIns="91425" rIns="91425" wrap="square" tIns="91425"/>
          <a:lstStyle>
            <a:lvl1pPr indent="0" lvl="0" marL="0" marR="0" rtl="0" algn="l">
              <a:spcBef>
                <a:spcPts val="0"/>
              </a:spcBef>
              <a:spcAft>
                <a:spcPts val="0"/>
              </a:spcAft>
              <a:buNone/>
              <a:defRPr b="1" i="0" sz="2000" u="none" cap="none" strike="noStrike">
                <a:solidFill>
                  <a:schemeClr val="lt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lt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lt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lt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lt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lt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lt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lt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lt1"/>
                </a:solidFill>
                <a:latin typeface="Calibri"/>
                <a:ea typeface="Calibri"/>
                <a:cs typeface="Calibri"/>
                <a:sym typeface="Calibri"/>
              </a:defRPr>
            </a:lvl9pPr>
          </a:lstStyle>
          <a:p/>
        </p:txBody>
      </p:sp>
      <p:sp>
        <p:nvSpPr>
          <p:cNvPr id="52" name="Shape 52"/>
          <p:cNvSpPr/>
          <p:nvPr>
            <p:ph idx="2" type="pic"/>
          </p:nvPr>
        </p:nvSpPr>
        <p:spPr>
          <a:xfrm>
            <a:off x="1792288" y="612775"/>
            <a:ext cx="5486399" cy="4114800"/>
          </a:xfrm>
          <a:prstGeom prst="rect">
            <a:avLst/>
          </a:prstGeom>
          <a:noFill/>
          <a:ln>
            <a:noFill/>
          </a:ln>
        </p:spPr>
        <p:txBody>
          <a:bodyPr anchorCtr="0" anchor="t" bIns="91425" lIns="91425" rIns="91425" wrap="square" tIns="91425"/>
          <a:lstStyle>
            <a:lvl1pPr indent="0" lvl="0" marL="0" marR="0" rtl="0" algn="l">
              <a:spcBef>
                <a:spcPts val="640"/>
              </a:spcBef>
              <a:spcAft>
                <a:spcPts val="0"/>
              </a:spcAft>
              <a:buClr>
                <a:schemeClr val="lt1"/>
              </a:buClr>
              <a:buFont typeface="Arial"/>
              <a:buNone/>
              <a:defRPr sz="3200">
                <a:solidFill>
                  <a:schemeClr val="lt1"/>
                </a:solidFill>
                <a:latin typeface="Calibri"/>
                <a:ea typeface="Calibri"/>
                <a:cs typeface="Calibri"/>
                <a:sym typeface="Calibri"/>
              </a:defRPr>
            </a:lvl1pPr>
            <a:lvl2pPr indent="0" lvl="1" marL="457200" marR="0" rtl="0" algn="l">
              <a:spcBef>
                <a:spcPts val="560"/>
              </a:spcBef>
              <a:spcAft>
                <a:spcPts val="0"/>
              </a:spcAft>
              <a:buClr>
                <a:schemeClr val="lt1"/>
              </a:buClr>
              <a:buFont typeface="Arial"/>
              <a:buNone/>
              <a:defRPr b="0" i="0" sz="2800" u="none" cap="none" strike="noStrike">
                <a:solidFill>
                  <a:schemeClr val="lt1"/>
                </a:solidFill>
                <a:latin typeface="Calibri"/>
                <a:ea typeface="Calibri"/>
                <a:cs typeface="Calibri"/>
                <a:sym typeface="Calibri"/>
              </a:defRPr>
            </a:lvl2pPr>
            <a:lvl3pPr indent="0" lvl="2" marL="914400" marR="0" rtl="0" algn="l">
              <a:spcBef>
                <a:spcPts val="480"/>
              </a:spcBef>
              <a:spcAft>
                <a:spcPts val="0"/>
              </a:spcAft>
              <a:buClr>
                <a:schemeClr val="lt1"/>
              </a:buClr>
              <a:buFont typeface="Arial"/>
              <a:buNone/>
              <a:defRPr b="0" i="0" sz="2400" u="none" cap="none" strike="noStrike">
                <a:solidFill>
                  <a:schemeClr val="lt1"/>
                </a:solidFill>
                <a:latin typeface="Calibri"/>
                <a:ea typeface="Calibri"/>
                <a:cs typeface="Calibri"/>
                <a:sym typeface="Calibri"/>
              </a:defRPr>
            </a:lvl3pPr>
            <a:lvl4pPr indent="0" lvl="3" marL="1371600" marR="0" rtl="0" algn="l">
              <a:spcBef>
                <a:spcPts val="400"/>
              </a:spcBef>
              <a:spcAft>
                <a:spcPts val="0"/>
              </a:spcAft>
              <a:buClr>
                <a:schemeClr val="lt1"/>
              </a:buClr>
              <a:buFont typeface="Arial"/>
              <a:buNone/>
              <a:defRPr b="0" i="0" sz="2000" u="none" cap="none" strike="noStrike">
                <a:solidFill>
                  <a:schemeClr val="lt1"/>
                </a:solidFill>
                <a:latin typeface="Calibri"/>
                <a:ea typeface="Calibri"/>
                <a:cs typeface="Calibri"/>
                <a:sym typeface="Calibri"/>
              </a:defRPr>
            </a:lvl4pPr>
            <a:lvl5pPr indent="0" lvl="4" marL="1828800" marR="0" rtl="0" algn="l">
              <a:spcBef>
                <a:spcPts val="400"/>
              </a:spcBef>
              <a:spcAft>
                <a:spcPts val="0"/>
              </a:spcAft>
              <a:buClr>
                <a:schemeClr val="lt1"/>
              </a:buClr>
              <a:buFont typeface="Arial"/>
              <a:buNone/>
              <a:defRPr b="0" i="0" sz="2000" u="none" cap="none" strike="noStrike">
                <a:solidFill>
                  <a:schemeClr val="lt1"/>
                </a:solidFill>
                <a:latin typeface="Calibri"/>
                <a:ea typeface="Calibri"/>
                <a:cs typeface="Calibri"/>
                <a:sym typeface="Calibri"/>
              </a:defRPr>
            </a:lvl5pPr>
            <a:lvl6pPr indent="0" lvl="5" marL="2286000" marR="0" rtl="0" algn="l">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6pPr>
            <a:lvl7pPr indent="0" lvl="6" marL="2743200" marR="0" rtl="0" algn="l">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7pPr>
            <a:lvl8pPr indent="0" lvl="7" marL="3200400" marR="0" rtl="0" algn="l">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8pPr>
            <a:lvl9pPr indent="0" lvl="8" marL="3657600" marR="0" rtl="0" algn="l">
              <a:spcBef>
                <a:spcPts val="400"/>
              </a:spcBef>
              <a:buClr>
                <a:schemeClr val="lt1"/>
              </a:buClr>
              <a:buFont typeface="Arial"/>
              <a:buNone/>
              <a:defRPr b="0" i="0" sz="2000" u="none" cap="none" strike="noStrike">
                <a:solidFill>
                  <a:schemeClr val="lt1"/>
                </a:solidFill>
                <a:latin typeface="Calibri"/>
                <a:ea typeface="Calibri"/>
                <a:cs typeface="Calibri"/>
                <a:sym typeface="Calibri"/>
              </a:defRPr>
            </a:lvl9pPr>
          </a:lstStyle>
          <a:p/>
        </p:txBody>
      </p:sp>
      <p:sp>
        <p:nvSpPr>
          <p:cNvPr id="53" name="Shape 53"/>
          <p:cNvSpPr txBox="1"/>
          <p:nvPr>
            <p:ph idx="1" type="body"/>
          </p:nvPr>
        </p:nvSpPr>
        <p:spPr>
          <a:xfrm>
            <a:off x="1792288" y="5367337"/>
            <a:ext cx="5486399" cy="804861"/>
          </a:xfrm>
          <a:prstGeom prst="rect">
            <a:avLst/>
          </a:prstGeom>
          <a:noFill/>
          <a:ln>
            <a:noFill/>
          </a:ln>
        </p:spPr>
        <p:txBody>
          <a:bodyPr anchorCtr="0" anchor="t" bIns="91425" lIns="91425" rIns="91425" wrap="square" tIns="91425"/>
          <a:lstStyle>
            <a:lvl1pPr indent="0" lvl="0" marL="0" marR="0" rtl="0" algn="l">
              <a:spcBef>
                <a:spcPts val="280"/>
              </a:spcBef>
              <a:spcAft>
                <a:spcPts val="0"/>
              </a:spcAft>
              <a:buClr>
                <a:schemeClr val="lt1"/>
              </a:buClr>
              <a:buFont typeface="Arial"/>
              <a:buNone/>
              <a:defRPr sz="1400">
                <a:solidFill>
                  <a:schemeClr val="lt1"/>
                </a:solidFill>
                <a:latin typeface="Calibri"/>
                <a:ea typeface="Calibri"/>
                <a:cs typeface="Calibri"/>
                <a:sym typeface="Calibri"/>
              </a:defRPr>
            </a:lvl1pPr>
            <a:lvl2pPr indent="0" lvl="1" marL="457200" marR="0" rtl="0" algn="l">
              <a:spcBef>
                <a:spcPts val="240"/>
              </a:spcBef>
              <a:spcAft>
                <a:spcPts val="0"/>
              </a:spcAft>
              <a:buClr>
                <a:schemeClr val="lt1"/>
              </a:buClr>
              <a:buFont typeface="Arial"/>
              <a:buNone/>
              <a:defRPr b="0" i="0" sz="1200" u="none" cap="none" strike="noStrike">
                <a:solidFill>
                  <a:schemeClr val="lt1"/>
                </a:solidFill>
                <a:latin typeface="Calibri"/>
                <a:ea typeface="Calibri"/>
                <a:cs typeface="Calibri"/>
                <a:sym typeface="Calibri"/>
              </a:defRPr>
            </a:lvl2pPr>
            <a:lvl3pPr indent="0" lvl="2" marL="914400" marR="0" rtl="0" algn="l">
              <a:spcBef>
                <a:spcPts val="200"/>
              </a:spcBef>
              <a:spcAft>
                <a:spcPts val="0"/>
              </a:spcAft>
              <a:buClr>
                <a:schemeClr val="lt1"/>
              </a:buClr>
              <a:buFont typeface="Arial"/>
              <a:buNone/>
              <a:defRPr b="0" i="0" sz="1000" u="none" cap="none" strike="noStrike">
                <a:solidFill>
                  <a:schemeClr val="lt1"/>
                </a:solidFill>
                <a:latin typeface="Calibri"/>
                <a:ea typeface="Calibri"/>
                <a:cs typeface="Calibri"/>
                <a:sym typeface="Calibri"/>
              </a:defRPr>
            </a:lvl3pPr>
            <a:lvl4pPr indent="0" lvl="3" marL="1371600" marR="0" rtl="0" algn="l">
              <a:spcBef>
                <a:spcPts val="180"/>
              </a:spcBef>
              <a:spcAft>
                <a:spcPts val="0"/>
              </a:spcAft>
              <a:buClr>
                <a:schemeClr val="lt1"/>
              </a:buClr>
              <a:buFont typeface="Arial"/>
              <a:buNone/>
              <a:defRPr b="0" i="0" sz="900" u="none" cap="none" strike="noStrike">
                <a:solidFill>
                  <a:schemeClr val="lt1"/>
                </a:solidFill>
                <a:latin typeface="Calibri"/>
                <a:ea typeface="Calibri"/>
                <a:cs typeface="Calibri"/>
                <a:sym typeface="Calibri"/>
              </a:defRPr>
            </a:lvl4pPr>
            <a:lvl5pPr indent="0" lvl="4" marL="1828800" marR="0" rtl="0" algn="l">
              <a:spcBef>
                <a:spcPts val="180"/>
              </a:spcBef>
              <a:spcAft>
                <a:spcPts val="0"/>
              </a:spcAft>
              <a:buClr>
                <a:schemeClr val="lt1"/>
              </a:buClr>
              <a:buFont typeface="Arial"/>
              <a:buNone/>
              <a:defRPr b="0" i="0" sz="900" u="none" cap="none" strike="noStrike">
                <a:solidFill>
                  <a:schemeClr val="lt1"/>
                </a:solidFill>
                <a:latin typeface="Calibri"/>
                <a:ea typeface="Calibri"/>
                <a:cs typeface="Calibri"/>
                <a:sym typeface="Calibri"/>
              </a:defRPr>
            </a:lvl5pPr>
            <a:lvl6pPr indent="0" lvl="5" marL="22860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6pPr>
            <a:lvl7pPr indent="0" lvl="6" marL="27432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7pPr>
            <a:lvl8pPr indent="0" lvl="7" marL="32004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8pPr>
            <a:lvl9pPr indent="0" lvl="8" marL="36576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9pPr>
          </a:lstStyle>
          <a:p/>
        </p:txBody>
      </p:sp>
      <p:sp>
        <p:nvSpPr>
          <p:cNvPr id="54" name="Shape 54"/>
          <p:cNvSpPr txBox="1"/>
          <p:nvPr>
            <p:ph idx="10" type="dt"/>
          </p:nvPr>
        </p:nvSpPr>
        <p:spPr>
          <a:xfrm>
            <a:off x="457200" y="6356350"/>
            <a:ext cx="2133599"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200" u="none" cap="none" strike="noStrike">
                <a:solidFill>
                  <a:srgbClr val="FFFFFF"/>
                </a:solidFill>
                <a:latin typeface="Calibri"/>
                <a:ea typeface="Calibri"/>
                <a:cs typeface="Calibri"/>
                <a:sym typeface="Calibri"/>
              </a:defRPr>
            </a:lvl1pPr>
            <a:lvl2pPr indent="0" lvl="1" marL="4572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2pPr>
            <a:lvl3pPr indent="0" lvl="2" marL="914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3pPr>
            <a:lvl4pPr indent="0" lvl="3" marL="13716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4pPr>
            <a:lvl5pPr indent="0" lvl="4" marL="1828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5pPr>
            <a:lvl6pPr indent="0" lvl="5" marL="2286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6pPr>
            <a:lvl7pPr indent="0" lvl="6" marL="3200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7pPr>
            <a:lvl8pPr indent="0" lvl="7" marL="4572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8pPr>
            <a:lvl9pPr indent="0" lvl="8" marL="6400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9pPr>
          </a:lstStyle>
          <a:p/>
        </p:txBody>
      </p:sp>
      <p:sp>
        <p:nvSpPr>
          <p:cNvPr id="55" name="Shape 55"/>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1pPr>
            <a:lvl2pPr indent="0" lvl="1" marL="4572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2pPr>
            <a:lvl3pPr indent="0" lvl="2" marL="914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3pPr>
            <a:lvl4pPr indent="0" lvl="3" marL="13716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4pPr>
            <a:lvl5pPr indent="0" lvl="4" marL="1828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5pPr>
            <a:lvl6pPr indent="0" lvl="5" marL="2286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6pPr>
            <a:lvl7pPr indent="0" lvl="6" marL="3200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7pPr>
            <a:lvl8pPr indent="0" lvl="7" marL="4572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8pPr>
            <a:lvl9pPr indent="0" lvl="8" marL="6400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9pPr>
          </a:lstStyle>
          <a:p/>
        </p:txBody>
      </p:sp>
      <p:sp>
        <p:nvSpPr>
          <p:cNvPr id="56" name="Shape 56"/>
          <p:cNvSpPr txBox="1"/>
          <p:nvPr>
            <p:ph idx="12" type="sldNum"/>
          </p:nvPr>
        </p:nvSpPr>
        <p:spPr>
          <a:xfrm>
            <a:off x="6553200" y="6356350"/>
            <a:ext cx="2133599" cy="365125"/>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FFFFFF"/>
              </a:buClr>
              <a:buSzPct val="25000"/>
              <a:buFont typeface="Calibri"/>
              <a:buNone/>
            </a:pPr>
            <a:fld id="{00000000-1234-1234-1234-123412341234}" type="slidenum">
              <a:rPr b="0" i="0" lang="en-US" sz="12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57" name="Shape 57"/>
        <p:cNvGrpSpPr/>
        <p:nvPr/>
      </p:nvGrpSpPr>
      <p:grpSpPr>
        <a:xfrm>
          <a:off x="0" y="0"/>
          <a:ext cx="0" cy="0"/>
          <a:chOff x="0" y="0"/>
          <a:chExt cx="0" cy="0"/>
        </a:xfrm>
      </p:grpSpPr>
      <p:sp>
        <p:nvSpPr>
          <p:cNvPr id="58" name="Shape 58"/>
          <p:cNvSpPr txBox="1"/>
          <p:nvPr>
            <p:ph type="title"/>
          </p:nvPr>
        </p:nvSpPr>
        <p:spPr>
          <a:xfrm>
            <a:off x="457200" y="273050"/>
            <a:ext cx="3008313" cy="1162049"/>
          </a:xfrm>
          <a:prstGeom prst="rect">
            <a:avLst/>
          </a:prstGeom>
          <a:noFill/>
          <a:ln>
            <a:noFill/>
          </a:ln>
        </p:spPr>
        <p:txBody>
          <a:bodyPr anchorCtr="0" anchor="b" bIns="91425" lIns="91425" rIns="91425" wrap="square" tIns="91425"/>
          <a:lstStyle>
            <a:lvl1pPr indent="0" lvl="0" marL="0" marR="0" rtl="0" algn="l">
              <a:spcBef>
                <a:spcPts val="0"/>
              </a:spcBef>
              <a:spcAft>
                <a:spcPts val="0"/>
              </a:spcAft>
              <a:buNone/>
              <a:defRPr b="1" i="0" sz="2000" u="none" cap="none" strike="noStrike">
                <a:solidFill>
                  <a:schemeClr val="lt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lt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lt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lt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lt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lt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lt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lt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lt1"/>
                </a:solidFill>
                <a:latin typeface="Calibri"/>
                <a:ea typeface="Calibri"/>
                <a:cs typeface="Calibri"/>
                <a:sym typeface="Calibri"/>
              </a:defRPr>
            </a:lvl9pPr>
          </a:lstStyle>
          <a:p/>
        </p:txBody>
      </p:sp>
      <p:sp>
        <p:nvSpPr>
          <p:cNvPr id="59" name="Shape 59"/>
          <p:cNvSpPr txBox="1"/>
          <p:nvPr>
            <p:ph idx="1" type="body"/>
          </p:nvPr>
        </p:nvSpPr>
        <p:spPr>
          <a:xfrm>
            <a:off x="3575050" y="273050"/>
            <a:ext cx="5111750" cy="5853112"/>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lt1"/>
              </a:buClr>
              <a:buSzPct val="100000"/>
              <a:buFont typeface="Arial"/>
              <a:buChar char="•"/>
              <a:defRPr sz="3200">
                <a:solidFill>
                  <a:schemeClr val="lt1"/>
                </a:solidFill>
                <a:latin typeface="Calibri"/>
                <a:ea typeface="Calibri"/>
                <a:cs typeface="Calibri"/>
                <a:sym typeface="Calibri"/>
              </a:defRPr>
            </a:lvl1pPr>
            <a:lvl2pPr indent="-107950" lvl="1" marL="742950" marR="0" rtl="0" algn="l">
              <a:spcBef>
                <a:spcPts val="560"/>
              </a:spcBef>
              <a:spcAft>
                <a:spcPts val="0"/>
              </a:spcAft>
              <a:buClr>
                <a:schemeClr val="lt1"/>
              </a:buClr>
              <a:buSzPct val="100000"/>
              <a:buFont typeface="Arial"/>
              <a:buChar char="–"/>
              <a:defRPr b="0" i="0" sz="2800" u="none" cap="none" strike="noStrike">
                <a:solidFill>
                  <a:schemeClr val="lt1"/>
                </a:solidFill>
                <a:latin typeface="Calibri"/>
                <a:ea typeface="Calibri"/>
                <a:cs typeface="Calibri"/>
                <a:sym typeface="Calibri"/>
              </a:defRPr>
            </a:lvl2pPr>
            <a:lvl3pPr indent="-76200" lvl="2" marL="1143000" marR="0" rtl="0" algn="l">
              <a:spcBef>
                <a:spcPts val="480"/>
              </a:spcBef>
              <a:spcAft>
                <a:spcPts val="0"/>
              </a:spcAft>
              <a:buClr>
                <a:schemeClr val="lt1"/>
              </a:buClr>
              <a:buSzPct val="100000"/>
              <a:buFont typeface="Arial"/>
              <a:buChar char="•"/>
              <a:defRPr b="0" i="0" sz="2400" u="none" cap="none" strike="noStrike">
                <a:solidFill>
                  <a:schemeClr val="lt1"/>
                </a:solidFill>
                <a:latin typeface="Calibri"/>
                <a:ea typeface="Calibri"/>
                <a:cs typeface="Calibri"/>
                <a:sym typeface="Calibri"/>
              </a:defRPr>
            </a:lvl3pPr>
            <a:lvl4pPr indent="-101600" lvl="3" marL="1600200" marR="0" rtl="0" algn="l">
              <a:spcBef>
                <a:spcPts val="400"/>
              </a:spcBef>
              <a:spcAft>
                <a:spcPts val="0"/>
              </a:spcAft>
              <a:buClr>
                <a:schemeClr val="lt1"/>
              </a:buClr>
              <a:buSzPct val="100000"/>
              <a:buFont typeface="Arial"/>
              <a:buChar char="–"/>
              <a:defRPr b="0" i="0" sz="2000" u="none" cap="none" strike="noStrike">
                <a:solidFill>
                  <a:schemeClr val="lt1"/>
                </a:solidFill>
                <a:latin typeface="Calibri"/>
                <a:ea typeface="Calibri"/>
                <a:cs typeface="Calibri"/>
                <a:sym typeface="Calibri"/>
              </a:defRPr>
            </a:lvl4pPr>
            <a:lvl5pPr indent="-101600" lvl="4" marL="2057400" marR="0" rtl="0" algn="l">
              <a:spcBef>
                <a:spcPts val="400"/>
              </a:spcBef>
              <a:spcAft>
                <a:spcPts val="0"/>
              </a:spcAft>
              <a:buClr>
                <a:schemeClr val="lt1"/>
              </a:buClr>
              <a:buSzPct val="100000"/>
              <a:buFont typeface="Arial"/>
              <a:buChar char="»"/>
              <a:defRPr b="0" i="0" sz="2000" u="none" cap="none" strike="noStrike">
                <a:solidFill>
                  <a:schemeClr val="lt1"/>
                </a:solidFill>
                <a:latin typeface="Calibri"/>
                <a:ea typeface="Calibri"/>
                <a:cs typeface="Calibri"/>
                <a:sym typeface="Calibri"/>
              </a:defRPr>
            </a:lvl5pPr>
            <a:lvl6pPr indent="-101600" lvl="5" marL="25146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6pPr>
            <a:lvl7pPr indent="-101600" lvl="6" marL="29718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7pPr>
            <a:lvl8pPr indent="-101600" lvl="7" marL="34290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8pPr>
            <a:lvl9pPr indent="-101600" lvl="8" marL="3886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9pPr>
          </a:lstStyle>
          <a:p/>
        </p:txBody>
      </p:sp>
      <p:sp>
        <p:nvSpPr>
          <p:cNvPr id="60" name="Shape 60"/>
          <p:cNvSpPr txBox="1"/>
          <p:nvPr>
            <p:ph idx="2" type="body"/>
          </p:nvPr>
        </p:nvSpPr>
        <p:spPr>
          <a:xfrm>
            <a:off x="457200" y="1435100"/>
            <a:ext cx="3008313" cy="4691063"/>
          </a:xfrm>
          <a:prstGeom prst="rect">
            <a:avLst/>
          </a:prstGeom>
          <a:noFill/>
          <a:ln>
            <a:noFill/>
          </a:ln>
        </p:spPr>
        <p:txBody>
          <a:bodyPr anchorCtr="0" anchor="t" bIns="91425" lIns="91425" rIns="91425" wrap="square" tIns="91425"/>
          <a:lstStyle>
            <a:lvl1pPr indent="0" lvl="0" marL="0" marR="0" rtl="0" algn="l">
              <a:spcBef>
                <a:spcPts val="280"/>
              </a:spcBef>
              <a:spcAft>
                <a:spcPts val="0"/>
              </a:spcAft>
              <a:buClr>
                <a:schemeClr val="lt1"/>
              </a:buClr>
              <a:buFont typeface="Arial"/>
              <a:buNone/>
              <a:defRPr sz="1400">
                <a:solidFill>
                  <a:schemeClr val="lt1"/>
                </a:solidFill>
                <a:latin typeface="Calibri"/>
                <a:ea typeface="Calibri"/>
                <a:cs typeface="Calibri"/>
                <a:sym typeface="Calibri"/>
              </a:defRPr>
            </a:lvl1pPr>
            <a:lvl2pPr indent="0" lvl="1" marL="457200" marR="0" rtl="0" algn="l">
              <a:spcBef>
                <a:spcPts val="240"/>
              </a:spcBef>
              <a:spcAft>
                <a:spcPts val="0"/>
              </a:spcAft>
              <a:buClr>
                <a:schemeClr val="lt1"/>
              </a:buClr>
              <a:buFont typeface="Arial"/>
              <a:buNone/>
              <a:defRPr b="0" i="0" sz="1200" u="none" cap="none" strike="noStrike">
                <a:solidFill>
                  <a:schemeClr val="lt1"/>
                </a:solidFill>
                <a:latin typeface="Calibri"/>
                <a:ea typeface="Calibri"/>
                <a:cs typeface="Calibri"/>
                <a:sym typeface="Calibri"/>
              </a:defRPr>
            </a:lvl2pPr>
            <a:lvl3pPr indent="0" lvl="2" marL="914400" marR="0" rtl="0" algn="l">
              <a:spcBef>
                <a:spcPts val="200"/>
              </a:spcBef>
              <a:spcAft>
                <a:spcPts val="0"/>
              </a:spcAft>
              <a:buClr>
                <a:schemeClr val="lt1"/>
              </a:buClr>
              <a:buFont typeface="Arial"/>
              <a:buNone/>
              <a:defRPr b="0" i="0" sz="1000" u="none" cap="none" strike="noStrike">
                <a:solidFill>
                  <a:schemeClr val="lt1"/>
                </a:solidFill>
                <a:latin typeface="Calibri"/>
                <a:ea typeface="Calibri"/>
                <a:cs typeface="Calibri"/>
                <a:sym typeface="Calibri"/>
              </a:defRPr>
            </a:lvl3pPr>
            <a:lvl4pPr indent="0" lvl="3" marL="1371600" marR="0" rtl="0" algn="l">
              <a:spcBef>
                <a:spcPts val="180"/>
              </a:spcBef>
              <a:spcAft>
                <a:spcPts val="0"/>
              </a:spcAft>
              <a:buClr>
                <a:schemeClr val="lt1"/>
              </a:buClr>
              <a:buFont typeface="Arial"/>
              <a:buNone/>
              <a:defRPr b="0" i="0" sz="900" u="none" cap="none" strike="noStrike">
                <a:solidFill>
                  <a:schemeClr val="lt1"/>
                </a:solidFill>
                <a:latin typeface="Calibri"/>
                <a:ea typeface="Calibri"/>
                <a:cs typeface="Calibri"/>
                <a:sym typeface="Calibri"/>
              </a:defRPr>
            </a:lvl4pPr>
            <a:lvl5pPr indent="0" lvl="4" marL="1828800" marR="0" rtl="0" algn="l">
              <a:spcBef>
                <a:spcPts val="180"/>
              </a:spcBef>
              <a:spcAft>
                <a:spcPts val="0"/>
              </a:spcAft>
              <a:buClr>
                <a:schemeClr val="lt1"/>
              </a:buClr>
              <a:buFont typeface="Arial"/>
              <a:buNone/>
              <a:defRPr b="0" i="0" sz="900" u="none" cap="none" strike="noStrike">
                <a:solidFill>
                  <a:schemeClr val="lt1"/>
                </a:solidFill>
                <a:latin typeface="Calibri"/>
                <a:ea typeface="Calibri"/>
                <a:cs typeface="Calibri"/>
                <a:sym typeface="Calibri"/>
              </a:defRPr>
            </a:lvl5pPr>
            <a:lvl6pPr indent="0" lvl="5" marL="22860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6pPr>
            <a:lvl7pPr indent="0" lvl="6" marL="27432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7pPr>
            <a:lvl8pPr indent="0" lvl="7" marL="32004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8pPr>
            <a:lvl9pPr indent="0" lvl="8" marL="3657600" marR="0" rtl="0" algn="l">
              <a:spcBef>
                <a:spcPts val="180"/>
              </a:spcBef>
              <a:buClr>
                <a:schemeClr val="lt1"/>
              </a:buClr>
              <a:buFont typeface="Arial"/>
              <a:buNone/>
              <a:defRPr b="0" i="0" sz="900" u="none" cap="none" strike="noStrike">
                <a:solidFill>
                  <a:schemeClr val="lt1"/>
                </a:solidFill>
                <a:latin typeface="Calibri"/>
                <a:ea typeface="Calibri"/>
                <a:cs typeface="Calibri"/>
                <a:sym typeface="Calibri"/>
              </a:defRPr>
            </a:lvl9pPr>
          </a:lstStyle>
          <a:p/>
        </p:txBody>
      </p:sp>
      <p:sp>
        <p:nvSpPr>
          <p:cNvPr id="61" name="Shape 61"/>
          <p:cNvSpPr txBox="1"/>
          <p:nvPr>
            <p:ph idx="10" type="dt"/>
          </p:nvPr>
        </p:nvSpPr>
        <p:spPr>
          <a:xfrm>
            <a:off x="457200" y="6356350"/>
            <a:ext cx="2133599"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200" u="none" cap="none" strike="noStrike">
                <a:solidFill>
                  <a:srgbClr val="FFFFFF"/>
                </a:solidFill>
                <a:latin typeface="Calibri"/>
                <a:ea typeface="Calibri"/>
                <a:cs typeface="Calibri"/>
                <a:sym typeface="Calibri"/>
              </a:defRPr>
            </a:lvl1pPr>
            <a:lvl2pPr indent="0" lvl="1" marL="4572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2pPr>
            <a:lvl3pPr indent="0" lvl="2" marL="914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3pPr>
            <a:lvl4pPr indent="0" lvl="3" marL="13716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4pPr>
            <a:lvl5pPr indent="0" lvl="4" marL="1828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5pPr>
            <a:lvl6pPr indent="0" lvl="5" marL="2286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6pPr>
            <a:lvl7pPr indent="0" lvl="6" marL="3200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7pPr>
            <a:lvl8pPr indent="0" lvl="7" marL="4572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8pPr>
            <a:lvl9pPr indent="0" lvl="8" marL="6400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9pPr>
          </a:lstStyle>
          <a:p/>
        </p:txBody>
      </p:sp>
      <p:sp>
        <p:nvSpPr>
          <p:cNvPr id="62" name="Shape 62"/>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1pPr>
            <a:lvl2pPr indent="0" lvl="1" marL="4572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2pPr>
            <a:lvl3pPr indent="0" lvl="2" marL="914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3pPr>
            <a:lvl4pPr indent="0" lvl="3" marL="13716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4pPr>
            <a:lvl5pPr indent="0" lvl="4" marL="1828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5pPr>
            <a:lvl6pPr indent="0" lvl="5" marL="2286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6pPr>
            <a:lvl7pPr indent="0" lvl="6" marL="3200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7pPr>
            <a:lvl8pPr indent="0" lvl="7" marL="4572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8pPr>
            <a:lvl9pPr indent="0" lvl="8" marL="6400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9pPr>
          </a:lstStyle>
          <a:p/>
        </p:txBody>
      </p:sp>
      <p:sp>
        <p:nvSpPr>
          <p:cNvPr id="63" name="Shape 63"/>
          <p:cNvSpPr txBox="1"/>
          <p:nvPr>
            <p:ph idx="12" type="sldNum"/>
          </p:nvPr>
        </p:nvSpPr>
        <p:spPr>
          <a:xfrm>
            <a:off x="6553200" y="6356350"/>
            <a:ext cx="2133599" cy="365125"/>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FFFFFF"/>
              </a:buClr>
              <a:buSzPct val="25000"/>
              <a:buFont typeface="Calibri"/>
              <a:buNone/>
            </a:pPr>
            <a:fld id="{00000000-1234-1234-1234-123412341234}" type="slidenum">
              <a:rPr b="0" i="0" lang="en-US" sz="1200" u="none" cap="none" strike="noStrike">
                <a:solidFill>
                  <a:srgbClr val="FFFFFF"/>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64" name="Shape 64"/>
        <p:cNvGrpSpPr/>
        <p:nvPr/>
      </p:nvGrpSpPr>
      <p:grpSpPr>
        <a:xfrm>
          <a:off x="0" y="0"/>
          <a:ext cx="0" cy="0"/>
          <a:chOff x="0" y="0"/>
          <a:chExt cx="0" cy="0"/>
        </a:xfrm>
      </p:grpSpPr>
      <p:sp>
        <p:nvSpPr>
          <p:cNvPr id="65" name="Shape 65"/>
          <p:cNvSpPr txBox="1"/>
          <p:nvPr>
            <p:ph type="title"/>
          </p:nvPr>
        </p:nvSpPr>
        <p:spPr>
          <a:xfrm>
            <a:off x="457200" y="274637"/>
            <a:ext cx="8229600" cy="1143000"/>
          </a:xfrm>
          <a:prstGeom prst="rect">
            <a:avLst/>
          </a:prstGeom>
          <a:noFill/>
          <a:ln>
            <a:noFill/>
          </a:ln>
        </p:spPr>
        <p:txBody>
          <a:bodyPr anchorCtr="0" anchor="ctr" bIns="91425" lIns="91425" rIns="91425" wrap="square" tIns="91425"/>
          <a:lstStyle>
            <a:lvl1pPr indent="0" lvl="0" marL="0" marR="0" rtl="0" algn="ctr">
              <a:spcBef>
                <a:spcPts val="0"/>
              </a:spcBef>
              <a:spcAft>
                <a:spcPts val="0"/>
              </a:spcAft>
              <a:buNone/>
              <a:defRPr b="0" i="0" sz="4400" u="none" cap="none" strike="noStrike">
                <a:solidFill>
                  <a:schemeClr val="lt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lt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lt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lt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lt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lt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lt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lt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lt1"/>
                </a:solidFill>
                <a:latin typeface="Calibri"/>
                <a:ea typeface="Calibri"/>
                <a:cs typeface="Calibri"/>
                <a:sym typeface="Calibri"/>
              </a:defRPr>
            </a:lvl9pPr>
          </a:lstStyle>
          <a:p/>
        </p:txBody>
      </p:sp>
      <p:sp>
        <p:nvSpPr>
          <p:cNvPr id="66" name="Shape 66"/>
          <p:cNvSpPr txBox="1"/>
          <p:nvPr>
            <p:ph idx="10" type="dt"/>
          </p:nvPr>
        </p:nvSpPr>
        <p:spPr>
          <a:xfrm>
            <a:off x="457200" y="6356350"/>
            <a:ext cx="2133599"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200" u="none" cap="none" strike="noStrike">
                <a:solidFill>
                  <a:srgbClr val="FFFFFF"/>
                </a:solidFill>
                <a:latin typeface="Calibri"/>
                <a:ea typeface="Calibri"/>
                <a:cs typeface="Calibri"/>
                <a:sym typeface="Calibri"/>
              </a:defRPr>
            </a:lvl1pPr>
            <a:lvl2pPr indent="0" lvl="1" marL="4572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2pPr>
            <a:lvl3pPr indent="0" lvl="2" marL="914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3pPr>
            <a:lvl4pPr indent="0" lvl="3" marL="13716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4pPr>
            <a:lvl5pPr indent="0" lvl="4" marL="1828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5pPr>
            <a:lvl6pPr indent="0" lvl="5" marL="2286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6pPr>
            <a:lvl7pPr indent="0" lvl="6" marL="3200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7pPr>
            <a:lvl8pPr indent="0" lvl="7" marL="4572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8pPr>
            <a:lvl9pPr indent="0" lvl="8" marL="6400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9pPr>
          </a:lstStyle>
          <a:p/>
        </p:txBody>
      </p:sp>
      <p:sp>
        <p:nvSpPr>
          <p:cNvPr id="67" name="Shape 67"/>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1pPr>
            <a:lvl2pPr indent="0" lvl="1" marL="4572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2pPr>
            <a:lvl3pPr indent="0" lvl="2" marL="914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3pPr>
            <a:lvl4pPr indent="0" lvl="3" marL="13716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4pPr>
            <a:lvl5pPr indent="0" lvl="4" marL="1828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5pPr>
            <a:lvl6pPr indent="0" lvl="5" marL="2286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6pPr>
            <a:lvl7pPr indent="0" lvl="6" marL="3200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7pPr>
            <a:lvl8pPr indent="0" lvl="7" marL="4572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8pPr>
            <a:lvl9pPr indent="0" lvl="8" marL="6400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9pPr>
          </a:lstStyle>
          <a:p/>
        </p:txBody>
      </p:sp>
      <p:sp>
        <p:nvSpPr>
          <p:cNvPr id="68" name="Shape 68"/>
          <p:cNvSpPr txBox="1"/>
          <p:nvPr>
            <p:ph idx="12" type="sldNum"/>
          </p:nvPr>
        </p:nvSpPr>
        <p:spPr>
          <a:xfrm>
            <a:off x="6553200" y="6356350"/>
            <a:ext cx="2133599" cy="365125"/>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FFFFFF"/>
              </a:buClr>
              <a:buSzPct val="25000"/>
              <a:buFont typeface="Calibri"/>
              <a:buNone/>
            </a:pPr>
            <a:fld id="{00000000-1234-1234-1234-123412341234}" type="slidenum">
              <a:rPr b="0" i="0" lang="en-US" sz="1200" u="none" cap="none" strike="noStrike">
                <a:solidFill>
                  <a:srgbClr val="FFFFFF"/>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7"/>
            <a:ext cx="8229600" cy="1143000"/>
          </a:xfrm>
          <a:prstGeom prst="rect">
            <a:avLst/>
          </a:prstGeom>
          <a:noFill/>
          <a:ln>
            <a:noFill/>
          </a:ln>
        </p:spPr>
        <p:txBody>
          <a:bodyPr anchorCtr="0" anchor="ctr" bIns="91425" lIns="91425" rIns="91425" wrap="square" tIns="91425"/>
          <a:lstStyle>
            <a:lvl1pPr indent="0" lvl="0" marL="0" marR="0" rtl="0" algn="ctr">
              <a:spcBef>
                <a:spcPts val="0"/>
              </a:spcBef>
              <a:spcAft>
                <a:spcPts val="0"/>
              </a:spcAft>
              <a:buNone/>
              <a:defRPr b="0" i="0" sz="4400" u="none" cap="none" strike="noStrike">
                <a:solidFill>
                  <a:schemeClr val="lt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lt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lt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lt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lt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lt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lt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lt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lt1"/>
                </a:solidFill>
                <a:latin typeface="Calibri"/>
                <a:ea typeface="Calibri"/>
                <a:cs typeface="Calibri"/>
                <a:sym typeface="Calibri"/>
              </a:defRPr>
            </a:lvl9pPr>
          </a:lstStyle>
          <a:p/>
        </p:txBody>
      </p:sp>
      <p:sp>
        <p:nvSpPr>
          <p:cNvPr id="11" name="Shape 11"/>
          <p:cNvSpPr txBox="1"/>
          <p:nvPr>
            <p:ph idx="1" type="body"/>
          </p:nvPr>
        </p:nvSpPr>
        <p:spPr>
          <a:xfrm>
            <a:off x="457200" y="1600200"/>
            <a:ext cx="8229600" cy="4525961"/>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lt1"/>
              </a:buClr>
              <a:buSzPct val="100000"/>
              <a:buFont typeface="Arial"/>
              <a:buChar char="•"/>
              <a:defRPr b="0" i="0" sz="3200" u="none" cap="none" strike="noStrike">
                <a:solidFill>
                  <a:schemeClr val="lt1"/>
                </a:solidFill>
                <a:latin typeface="Calibri"/>
                <a:ea typeface="Calibri"/>
                <a:cs typeface="Calibri"/>
                <a:sym typeface="Calibri"/>
              </a:defRPr>
            </a:lvl1pPr>
            <a:lvl2pPr indent="-107950" lvl="1" marL="742950" marR="0" rtl="0" algn="l">
              <a:spcBef>
                <a:spcPts val="560"/>
              </a:spcBef>
              <a:spcAft>
                <a:spcPts val="0"/>
              </a:spcAft>
              <a:buClr>
                <a:schemeClr val="lt1"/>
              </a:buClr>
              <a:buSzPct val="100000"/>
              <a:buFont typeface="Arial"/>
              <a:buChar char="–"/>
              <a:defRPr b="0" i="0" sz="2800" u="none" cap="none" strike="noStrike">
                <a:solidFill>
                  <a:schemeClr val="lt1"/>
                </a:solidFill>
                <a:latin typeface="Calibri"/>
                <a:ea typeface="Calibri"/>
                <a:cs typeface="Calibri"/>
                <a:sym typeface="Calibri"/>
              </a:defRPr>
            </a:lvl2pPr>
            <a:lvl3pPr indent="-76200" lvl="2" marL="1143000" marR="0" rtl="0" algn="l">
              <a:spcBef>
                <a:spcPts val="480"/>
              </a:spcBef>
              <a:spcAft>
                <a:spcPts val="0"/>
              </a:spcAft>
              <a:buClr>
                <a:schemeClr val="lt1"/>
              </a:buClr>
              <a:buSzPct val="100000"/>
              <a:buFont typeface="Arial"/>
              <a:buChar char="•"/>
              <a:defRPr b="0" i="0" sz="2400" u="none" cap="none" strike="noStrike">
                <a:solidFill>
                  <a:schemeClr val="lt1"/>
                </a:solidFill>
                <a:latin typeface="Calibri"/>
                <a:ea typeface="Calibri"/>
                <a:cs typeface="Calibri"/>
                <a:sym typeface="Calibri"/>
              </a:defRPr>
            </a:lvl3pPr>
            <a:lvl4pPr indent="-101600" lvl="3" marL="1600200" marR="0" rtl="0" algn="l">
              <a:spcBef>
                <a:spcPts val="400"/>
              </a:spcBef>
              <a:spcAft>
                <a:spcPts val="0"/>
              </a:spcAft>
              <a:buClr>
                <a:schemeClr val="lt1"/>
              </a:buClr>
              <a:buSzPct val="100000"/>
              <a:buFont typeface="Arial"/>
              <a:buChar char="–"/>
              <a:defRPr b="0" i="0" sz="2000" u="none" cap="none" strike="noStrike">
                <a:solidFill>
                  <a:schemeClr val="lt1"/>
                </a:solidFill>
                <a:latin typeface="Calibri"/>
                <a:ea typeface="Calibri"/>
                <a:cs typeface="Calibri"/>
                <a:sym typeface="Calibri"/>
              </a:defRPr>
            </a:lvl4pPr>
            <a:lvl5pPr indent="-101600" lvl="4" marL="2057400" marR="0" rtl="0" algn="l">
              <a:spcBef>
                <a:spcPts val="400"/>
              </a:spcBef>
              <a:spcAft>
                <a:spcPts val="0"/>
              </a:spcAft>
              <a:buClr>
                <a:schemeClr val="lt1"/>
              </a:buClr>
              <a:buSzPct val="100000"/>
              <a:buFont typeface="Arial"/>
              <a:buChar char="»"/>
              <a:defRPr b="0" i="0" sz="2000" u="none" cap="none" strike="noStrike">
                <a:solidFill>
                  <a:schemeClr val="lt1"/>
                </a:solidFill>
                <a:latin typeface="Calibri"/>
                <a:ea typeface="Calibri"/>
                <a:cs typeface="Calibri"/>
                <a:sym typeface="Calibri"/>
              </a:defRPr>
            </a:lvl5pPr>
            <a:lvl6pPr indent="-101600" lvl="5" marL="25146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6pPr>
            <a:lvl7pPr indent="-101600" lvl="6" marL="29718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7pPr>
            <a:lvl8pPr indent="-101600" lvl="7" marL="34290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8pPr>
            <a:lvl9pPr indent="-101600" lvl="8" marL="3886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9pPr>
          </a:lstStyle>
          <a:p/>
        </p:txBody>
      </p:sp>
      <p:sp>
        <p:nvSpPr>
          <p:cNvPr id="12" name="Shape 12"/>
          <p:cNvSpPr txBox="1"/>
          <p:nvPr>
            <p:ph idx="10" type="dt"/>
          </p:nvPr>
        </p:nvSpPr>
        <p:spPr>
          <a:xfrm>
            <a:off x="457200" y="6356350"/>
            <a:ext cx="2133599"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200" u="none" cap="none" strike="noStrike">
                <a:solidFill>
                  <a:srgbClr val="FFFFFF"/>
                </a:solidFill>
                <a:latin typeface="Calibri"/>
                <a:ea typeface="Calibri"/>
                <a:cs typeface="Calibri"/>
                <a:sym typeface="Calibri"/>
              </a:defRPr>
            </a:lvl1pPr>
            <a:lvl2pPr indent="0" lvl="1" marL="4572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2pPr>
            <a:lvl3pPr indent="0" lvl="2" marL="914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3pPr>
            <a:lvl4pPr indent="0" lvl="3" marL="13716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4pPr>
            <a:lvl5pPr indent="0" lvl="4" marL="1828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5pPr>
            <a:lvl6pPr indent="0" lvl="5" marL="2286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6pPr>
            <a:lvl7pPr indent="0" lvl="6" marL="3200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7pPr>
            <a:lvl8pPr indent="0" lvl="7" marL="4572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8pPr>
            <a:lvl9pPr indent="0" lvl="8" marL="6400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1pPr>
            <a:lvl2pPr indent="0" lvl="1" marL="4572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2pPr>
            <a:lvl3pPr indent="0" lvl="2" marL="914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3pPr>
            <a:lvl4pPr indent="0" lvl="3" marL="13716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4pPr>
            <a:lvl5pPr indent="0" lvl="4" marL="1828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5pPr>
            <a:lvl6pPr indent="0" lvl="5" marL="2286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6pPr>
            <a:lvl7pPr indent="0" lvl="6" marL="32004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7pPr>
            <a:lvl8pPr indent="0" lvl="7" marL="45720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8pPr>
            <a:lvl9pPr indent="0" lvl="8" marL="6400800" marR="0" rtl="0" algn="l">
              <a:lnSpc>
                <a:spcPct val="100000"/>
              </a:lnSpc>
              <a:spcBef>
                <a:spcPts val="0"/>
              </a:spcBef>
              <a:spcAft>
                <a:spcPts val="0"/>
              </a:spcAft>
              <a:buNone/>
              <a:defRPr b="0" i="0" sz="1800" u="none" cap="none" strike="noStrike">
                <a:solidFill>
                  <a:schemeClr val="lt1"/>
                </a:solidFill>
                <a:latin typeface="Calibri"/>
                <a:ea typeface="Calibri"/>
                <a:cs typeface="Calibri"/>
                <a:sym typeface="Calibri"/>
              </a:defRPr>
            </a:lvl9pPr>
          </a:lstStyle>
          <a:p/>
        </p:txBody>
      </p:sp>
      <p:sp>
        <p:nvSpPr>
          <p:cNvPr id="14" name="Shape 14"/>
          <p:cNvSpPr txBox="1"/>
          <p:nvPr>
            <p:ph idx="12" type="sldNum"/>
          </p:nvPr>
        </p:nvSpPr>
        <p:spPr>
          <a:xfrm>
            <a:off x="6553200" y="6356350"/>
            <a:ext cx="2133599" cy="365125"/>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FFFFFF"/>
              </a:buClr>
              <a:buSzPct val="25000"/>
              <a:buFont typeface="Calibri"/>
              <a:buNone/>
            </a:pPr>
            <a:fld id="{00000000-1234-1234-1234-123412341234}" type="slidenum">
              <a:rPr b="0" i="0" lang="en-US" sz="1200" u="none" cap="none" strike="noStrike">
                <a:solidFill>
                  <a:srgbClr val="FFFFFF"/>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Shape 89"/>
          <p:cNvSpPr txBox="1"/>
          <p:nvPr>
            <p:ph type="ctrTitle"/>
          </p:nvPr>
        </p:nvSpPr>
        <p:spPr>
          <a:xfrm>
            <a:off x="685800" y="2130425"/>
            <a:ext cx="7772400" cy="1470024"/>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SzPct val="25000"/>
              <a:buFont typeface="Calibri"/>
              <a:buNone/>
            </a:pPr>
            <a:r>
              <a:rPr b="0" i="1" lang="en-US" sz="4400" u="none" cap="none" strike="noStrike">
                <a:solidFill>
                  <a:schemeClr val="lt1"/>
                </a:solidFill>
                <a:latin typeface="Calibri"/>
                <a:ea typeface="Calibri"/>
                <a:cs typeface="Calibri"/>
                <a:sym typeface="Calibri"/>
              </a:rPr>
              <a:t>Untitled: Four Etchings [C], 1992</a:t>
            </a:r>
            <a:br>
              <a:rPr b="0" i="1" lang="en-US" sz="4400" u="none" cap="none" strike="noStrike">
                <a:solidFill>
                  <a:schemeClr val="lt1"/>
                </a:solidFill>
                <a:latin typeface="Calibri"/>
                <a:ea typeface="Calibri"/>
                <a:cs typeface="Calibri"/>
                <a:sym typeface="Calibri"/>
              </a:rPr>
            </a:br>
          </a:p>
        </p:txBody>
      </p:sp>
      <p:sp>
        <p:nvSpPr>
          <p:cNvPr id="90" name="Shape 90"/>
          <p:cNvSpPr txBox="1"/>
          <p:nvPr>
            <p:ph idx="1" type="subTitle"/>
          </p:nvPr>
        </p:nvSpPr>
        <p:spPr>
          <a:xfrm>
            <a:off x="1371600" y="3886200"/>
            <a:ext cx="6400799" cy="17526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1"/>
              </a:buClr>
              <a:buSzPct val="25000"/>
              <a:buFont typeface="Arial"/>
              <a:buNone/>
            </a:pPr>
            <a:r>
              <a:t/>
            </a:r>
            <a:endParaRPr b="0" i="0" sz="3200" u="none" cap="none" strike="noStrike">
              <a:solidFill>
                <a:srgbClr val="FFFFFF"/>
              </a:solidFill>
              <a:latin typeface="Calibri"/>
              <a:ea typeface="Calibri"/>
              <a:cs typeface="Calibri"/>
              <a:sym typeface="Calibri"/>
            </a:endParaRPr>
          </a:p>
          <a:p>
            <a:pPr indent="0" lvl="0" marL="0" marR="0" rtl="0" algn="ctr">
              <a:lnSpc>
                <a:spcPct val="100000"/>
              </a:lnSpc>
              <a:spcBef>
                <a:spcPts val="800"/>
              </a:spcBef>
              <a:spcAft>
                <a:spcPts val="0"/>
              </a:spcAft>
              <a:buClr>
                <a:srgbClr val="FFFFFF"/>
              </a:buClr>
              <a:buSzPct val="25000"/>
              <a:buFont typeface="Arial"/>
              <a:buNone/>
            </a:pPr>
            <a:r>
              <a:rPr b="0" i="0" lang="en-US" sz="4000" u="none" cap="none" strike="noStrike">
                <a:solidFill>
                  <a:srgbClr val="FFFFFF"/>
                </a:solidFill>
                <a:latin typeface="Calibri"/>
                <a:ea typeface="Calibri"/>
                <a:cs typeface="Calibri"/>
                <a:sym typeface="Calibri"/>
              </a:rPr>
              <a:t>Glenn Ligon</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Shape 158"/>
          <p:cNvSpPr txBox="1"/>
          <p:nvPr/>
        </p:nvSpPr>
        <p:spPr>
          <a:xfrm>
            <a:off x="2093911" y="523875"/>
            <a:ext cx="5372099" cy="621665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1"/>
              </a:buClr>
              <a:buSzPct val="25000"/>
              <a:buFont typeface="Calibri"/>
              <a:buNone/>
            </a:pPr>
            <a:r>
              <a:rPr b="1" i="0" lang="en-US" sz="1800" u="none" cap="none" strike="noStrike">
                <a:solidFill>
                  <a:schemeClr val="lt1"/>
                </a:solidFill>
                <a:latin typeface="Calibri"/>
                <a:ea typeface="Calibri"/>
                <a:cs typeface="Calibri"/>
                <a:sym typeface="Calibri"/>
              </a:rPr>
              <a:t>Glenn Ligon.  </a:t>
            </a:r>
            <a:r>
              <a:rPr b="0" i="1" lang="en-US" sz="1800" u="none" cap="none" strike="noStrike">
                <a:solidFill>
                  <a:schemeClr val="lt1"/>
                </a:solidFill>
                <a:latin typeface="Calibri"/>
                <a:ea typeface="Calibri"/>
                <a:cs typeface="Calibri"/>
                <a:sym typeface="Calibri"/>
              </a:rPr>
              <a:t>Untitled</a:t>
            </a:r>
            <a:r>
              <a:rPr b="0" i="1" lang="en-US" sz="1800" u="none" cap="none" strike="noStrike">
                <a:solidFill>
                  <a:srgbClr val="FFFFFF"/>
                </a:solidFill>
                <a:latin typeface="Calibri"/>
                <a:ea typeface="Calibri"/>
                <a:cs typeface="Calibri"/>
                <a:sym typeface="Calibri"/>
              </a:rPr>
              <a:t>: Four Etchings [C]</a:t>
            </a:r>
            <a:r>
              <a:rPr b="0" i="0" lang="en-US" sz="1800" u="none" cap="none" strike="noStrike">
                <a:solidFill>
                  <a:srgbClr val="FFFFFF"/>
                </a:solidFill>
                <a:latin typeface="Calibri"/>
                <a:ea typeface="Calibri"/>
                <a:cs typeface="Calibri"/>
                <a:sym typeface="Calibri"/>
              </a:rPr>
              <a:t>, 1992</a:t>
            </a:r>
          </a:p>
          <a:p>
            <a:pPr indent="0" lvl="0" marL="0" marR="0" rtl="0" algn="ctr">
              <a:lnSpc>
                <a:spcPct val="100000"/>
              </a:lnSpc>
              <a:spcBef>
                <a:spcPts val="0"/>
              </a:spcBef>
              <a:spcAft>
                <a:spcPts val="0"/>
              </a:spcAft>
              <a:buClr>
                <a:schemeClr val="lt1"/>
              </a:buClr>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FFFFFF"/>
              </a:buClr>
              <a:buSzPct val="25000"/>
              <a:buFont typeface="Calibri"/>
              <a:buNone/>
            </a:pPr>
            <a:r>
              <a:rPr b="0" i="0" lang="en-US" sz="1800" u="none" cap="none" strike="noStrike">
                <a:solidFill>
                  <a:srgbClr val="FFFFFF"/>
                </a:solidFill>
                <a:latin typeface="Calibri"/>
                <a:ea typeface="Calibri"/>
                <a:cs typeface="Calibri"/>
                <a:sym typeface="Calibri"/>
              </a:rPr>
              <a:t>The text is taken from Ralph Ellison’s 1952 novel </a:t>
            </a:r>
          </a:p>
          <a:p>
            <a:pPr indent="0" lvl="0" marL="0" marR="0" rtl="0" algn="ctr">
              <a:lnSpc>
                <a:spcPct val="100000"/>
              </a:lnSpc>
              <a:spcBef>
                <a:spcPts val="0"/>
              </a:spcBef>
              <a:spcAft>
                <a:spcPts val="0"/>
              </a:spcAft>
              <a:buClr>
                <a:srgbClr val="FFFFFF"/>
              </a:buClr>
              <a:buSzPct val="25000"/>
              <a:buFont typeface="Calibri"/>
              <a:buNone/>
            </a:pPr>
            <a:r>
              <a:rPr b="0" i="1" lang="en-US" sz="1800" u="none" cap="none" strike="noStrike">
                <a:solidFill>
                  <a:srgbClr val="FFFFFF"/>
                </a:solidFill>
                <a:latin typeface="Calibri"/>
                <a:ea typeface="Calibri"/>
                <a:cs typeface="Calibri"/>
                <a:sym typeface="Calibri"/>
              </a:rPr>
              <a:t>Invisible Man</a:t>
            </a:r>
            <a:r>
              <a:rPr b="0" i="0" lang="en-US" sz="1800" u="none" cap="none" strike="noStrike">
                <a:solidFill>
                  <a:srgbClr val="FFFFFF"/>
                </a:solidFill>
                <a:latin typeface="Calibri"/>
                <a:ea typeface="Calibri"/>
                <a:cs typeface="Calibri"/>
                <a:sym typeface="Calibri"/>
              </a:rPr>
              <a:t> and reads as follows:</a:t>
            </a:r>
          </a:p>
          <a:p>
            <a:pPr indent="0" lvl="0" marL="0" marR="0" rtl="0" algn="ctr">
              <a:lnSpc>
                <a:spcPct val="100000"/>
              </a:lnSpc>
              <a:spcBef>
                <a:spcPts val="0"/>
              </a:spcBef>
              <a:spcAft>
                <a:spcPts val="0"/>
              </a:spcAft>
              <a:buClr>
                <a:schemeClr val="lt1"/>
              </a:buClr>
              <a:buFont typeface="Calibri"/>
              <a:buNone/>
            </a:pPr>
            <a:r>
              <a:t/>
            </a:r>
            <a:endParaRPr b="0" i="0" sz="18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ct val="25000"/>
              <a:buFont typeface="Calibri"/>
              <a:buNone/>
            </a:pPr>
            <a:r>
              <a:rPr b="0" i="0" lang="en-US" sz="2200" u="none" cap="none" strike="noStrike">
                <a:solidFill>
                  <a:schemeClr val="lt1"/>
                </a:solidFill>
                <a:latin typeface="Calibri"/>
                <a:ea typeface="Calibri"/>
                <a:cs typeface="Calibri"/>
                <a:sym typeface="Calibri"/>
              </a:rPr>
              <a:t>I am an invisible man. No, I am not a spook like those who haunted Edgar Allan Poe; nor am I one of your Hollywood-movie ectoplasms. I am a man of substance, of flesh and bone, fiber and liquids—and I might even be said to possess a mind. I am invisible, understand, simply because people refuse to see me. Like the bodiless heads you see sometimes in circus side-shows, it is as though I have been surrounded by mirrors of hard, distorting glass. When they approach me they see only themselves, or figments of their imagination—indeed, anything except me.</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Shape 95"/>
          <p:cNvSpPr txBox="1"/>
          <p:nvPr>
            <p:ph type="ctrTitle"/>
          </p:nvPr>
        </p:nvSpPr>
        <p:spPr>
          <a:xfrm>
            <a:off x="685800" y="2130425"/>
            <a:ext cx="7772400" cy="1470024"/>
          </a:xfrm>
          <a:prstGeom prst="rect">
            <a:avLst/>
          </a:prstGeom>
          <a:noFill/>
          <a:ln>
            <a:noFill/>
          </a:ln>
        </p:spPr>
        <p:txBody>
          <a:bodyPr anchorCtr="0" anchor="ctr" bIns="45700" lIns="91425" rIns="91425" wrap="square" tIns="45700">
            <a:noAutofit/>
          </a:bodyPr>
          <a:lstStyle/>
          <a:p>
            <a:pPr indent="0" lvl="0" marL="0" marR="0" rtl="0" algn="ctr">
              <a:spcBef>
                <a:spcPts val="0"/>
              </a:spcBef>
              <a:spcAft>
                <a:spcPts val="0"/>
              </a:spcAft>
              <a:buSzPct val="25000"/>
              <a:buNone/>
            </a:pPr>
            <a:r>
              <a:t/>
            </a:r>
            <a:endParaRPr b="0" i="0" sz="4400" u="none" cap="none" strike="noStrike">
              <a:solidFill>
                <a:schemeClr val="lt1"/>
              </a:solidFill>
              <a:latin typeface="Calibri"/>
              <a:ea typeface="Calibri"/>
              <a:cs typeface="Calibri"/>
              <a:sym typeface="Calibri"/>
            </a:endParaRPr>
          </a:p>
        </p:txBody>
      </p:sp>
      <p:sp>
        <p:nvSpPr>
          <p:cNvPr id="96" name="Shape 96"/>
          <p:cNvSpPr txBox="1"/>
          <p:nvPr>
            <p:ph idx="1" type="subTitle"/>
          </p:nvPr>
        </p:nvSpPr>
        <p:spPr>
          <a:xfrm>
            <a:off x="1371600" y="3886200"/>
            <a:ext cx="6400799" cy="1752600"/>
          </a:xfrm>
          <a:prstGeom prst="rect">
            <a:avLst/>
          </a:prstGeom>
          <a:noFill/>
          <a:ln>
            <a:noFill/>
          </a:ln>
        </p:spPr>
        <p:txBody>
          <a:bodyPr anchorCtr="0" anchor="t" bIns="45700" lIns="91425" rIns="91425" wrap="square" tIns="45700">
            <a:noAutofit/>
          </a:bodyPr>
          <a:lstStyle/>
          <a:p>
            <a:pPr indent="0" lvl="0" marL="0" marR="0" rtl="0" algn="ctr">
              <a:spcBef>
                <a:spcPts val="0"/>
              </a:spcBef>
              <a:spcAft>
                <a:spcPts val="0"/>
              </a:spcAft>
              <a:buClr>
                <a:schemeClr val="lt1"/>
              </a:buClr>
              <a:buSzPct val="25000"/>
              <a:buFont typeface="Arial"/>
              <a:buNone/>
            </a:pPr>
            <a:r>
              <a:t/>
            </a:r>
            <a:endParaRPr b="0" i="0" sz="3200" u="none" cap="none" strike="noStrike">
              <a:solidFill>
                <a:schemeClr val="lt1"/>
              </a:solidFill>
              <a:latin typeface="Calibri"/>
              <a:ea typeface="Calibri"/>
              <a:cs typeface="Calibri"/>
              <a:sym typeface="Calibri"/>
            </a:endParaRPr>
          </a:p>
        </p:txBody>
      </p:sp>
      <p:pic>
        <p:nvPicPr>
          <p:cNvPr id="97" name="Shape 97"/>
          <p:cNvPicPr preferRelativeResize="0"/>
          <p:nvPr/>
        </p:nvPicPr>
        <p:blipFill rotWithShape="1">
          <a:blip r:embed="rId3">
            <a:alphaModFix/>
          </a:blip>
          <a:srcRect b="0" l="0" r="0" t="0"/>
          <a:stretch/>
        </p:blipFill>
        <p:spPr>
          <a:xfrm>
            <a:off x="749300" y="393700"/>
            <a:ext cx="7645400" cy="6070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Shape 102"/>
          <p:cNvSpPr txBox="1"/>
          <p:nvPr>
            <p:ph type="ctrTitle"/>
          </p:nvPr>
        </p:nvSpPr>
        <p:spPr>
          <a:xfrm>
            <a:off x="685800" y="2130425"/>
            <a:ext cx="7772400" cy="1470024"/>
          </a:xfrm>
          <a:prstGeom prst="rect">
            <a:avLst/>
          </a:prstGeom>
          <a:noFill/>
          <a:ln>
            <a:noFill/>
          </a:ln>
        </p:spPr>
        <p:txBody>
          <a:bodyPr anchorCtr="0" anchor="ctr" bIns="45700" lIns="91425" rIns="91425" wrap="square" tIns="45700">
            <a:noAutofit/>
          </a:bodyPr>
          <a:lstStyle/>
          <a:p>
            <a:pPr indent="0" lvl="0" marL="0" marR="0" rtl="0" algn="ctr">
              <a:spcBef>
                <a:spcPts val="0"/>
              </a:spcBef>
              <a:spcAft>
                <a:spcPts val="0"/>
              </a:spcAft>
              <a:buSzPct val="25000"/>
              <a:buNone/>
            </a:pPr>
            <a:r>
              <a:t/>
            </a:r>
            <a:endParaRPr b="0" i="0" sz="4400" u="none" cap="none" strike="noStrike">
              <a:solidFill>
                <a:schemeClr val="lt1"/>
              </a:solidFill>
              <a:latin typeface="Calibri"/>
              <a:ea typeface="Calibri"/>
              <a:cs typeface="Calibri"/>
              <a:sym typeface="Calibri"/>
            </a:endParaRPr>
          </a:p>
        </p:txBody>
      </p:sp>
      <p:sp>
        <p:nvSpPr>
          <p:cNvPr id="103" name="Shape 103"/>
          <p:cNvSpPr txBox="1"/>
          <p:nvPr>
            <p:ph idx="1" type="subTitle"/>
          </p:nvPr>
        </p:nvSpPr>
        <p:spPr>
          <a:xfrm>
            <a:off x="1371600" y="3886200"/>
            <a:ext cx="6400799" cy="1752600"/>
          </a:xfrm>
          <a:prstGeom prst="rect">
            <a:avLst/>
          </a:prstGeom>
          <a:noFill/>
          <a:ln>
            <a:noFill/>
          </a:ln>
        </p:spPr>
        <p:txBody>
          <a:bodyPr anchorCtr="0" anchor="t" bIns="45700" lIns="91425" rIns="91425" wrap="square" tIns="45700">
            <a:noAutofit/>
          </a:bodyPr>
          <a:lstStyle/>
          <a:p>
            <a:pPr indent="0" lvl="0" marL="0" marR="0" rtl="0" algn="ctr">
              <a:spcBef>
                <a:spcPts val="0"/>
              </a:spcBef>
              <a:spcAft>
                <a:spcPts val="0"/>
              </a:spcAft>
              <a:buClr>
                <a:schemeClr val="lt1"/>
              </a:buClr>
              <a:buSzPct val="25000"/>
              <a:buFont typeface="Arial"/>
              <a:buNone/>
            </a:pPr>
            <a:r>
              <a:t/>
            </a:r>
            <a:endParaRPr b="0" i="0" sz="3200" u="none" cap="none" strike="noStrike">
              <a:solidFill>
                <a:schemeClr val="lt1"/>
              </a:solidFill>
              <a:latin typeface="Calibri"/>
              <a:ea typeface="Calibri"/>
              <a:cs typeface="Calibri"/>
              <a:sym typeface="Calibri"/>
            </a:endParaRPr>
          </a:p>
        </p:txBody>
      </p:sp>
      <p:pic>
        <p:nvPicPr>
          <p:cNvPr id="104" name="Shape 104"/>
          <p:cNvPicPr preferRelativeResize="0"/>
          <p:nvPr/>
        </p:nvPicPr>
        <p:blipFill rotWithShape="1">
          <a:blip r:embed="rId3">
            <a:alphaModFix/>
          </a:blip>
          <a:srcRect b="0" l="0" r="0" t="0"/>
          <a:stretch/>
        </p:blipFill>
        <p:spPr>
          <a:xfrm>
            <a:off x="0" y="431800"/>
            <a:ext cx="9144000" cy="5972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txBox="1"/>
          <p:nvPr>
            <p:ph type="ctrTitle"/>
          </p:nvPr>
        </p:nvSpPr>
        <p:spPr>
          <a:xfrm>
            <a:off x="685800" y="2130425"/>
            <a:ext cx="7772400" cy="1470024"/>
          </a:xfrm>
          <a:prstGeom prst="rect">
            <a:avLst/>
          </a:prstGeom>
          <a:noFill/>
          <a:ln>
            <a:noFill/>
          </a:ln>
        </p:spPr>
        <p:txBody>
          <a:bodyPr anchorCtr="0" anchor="ctr" bIns="45700" lIns="91425" rIns="91425" wrap="square" tIns="45700">
            <a:noAutofit/>
          </a:bodyPr>
          <a:lstStyle/>
          <a:p>
            <a:pPr indent="0" lvl="0" marL="0" marR="0" rtl="0" algn="ctr">
              <a:spcBef>
                <a:spcPts val="0"/>
              </a:spcBef>
              <a:spcAft>
                <a:spcPts val="0"/>
              </a:spcAft>
              <a:buSzPct val="25000"/>
              <a:buNone/>
            </a:pPr>
            <a:r>
              <a:t/>
            </a:r>
            <a:endParaRPr b="0" i="0" sz="4400" u="none" cap="none" strike="noStrike">
              <a:solidFill>
                <a:schemeClr val="lt1"/>
              </a:solidFill>
              <a:latin typeface="Calibri"/>
              <a:ea typeface="Calibri"/>
              <a:cs typeface="Calibri"/>
              <a:sym typeface="Calibri"/>
            </a:endParaRPr>
          </a:p>
        </p:txBody>
      </p:sp>
      <p:sp>
        <p:nvSpPr>
          <p:cNvPr id="110" name="Shape 110"/>
          <p:cNvSpPr txBox="1"/>
          <p:nvPr>
            <p:ph idx="1" type="subTitle"/>
          </p:nvPr>
        </p:nvSpPr>
        <p:spPr>
          <a:xfrm>
            <a:off x="1371600" y="3886200"/>
            <a:ext cx="6400799" cy="1752600"/>
          </a:xfrm>
          <a:prstGeom prst="rect">
            <a:avLst/>
          </a:prstGeom>
          <a:noFill/>
          <a:ln>
            <a:noFill/>
          </a:ln>
        </p:spPr>
        <p:txBody>
          <a:bodyPr anchorCtr="0" anchor="t" bIns="45700" lIns="91425" rIns="91425" wrap="square" tIns="45700">
            <a:noAutofit/>
          </a:bodyPr>
          <a:lstStyle/>
          <a:p>
            <a:pPr indent="0" lvl="0" marL="0" marR="0" rtl="0" algn="ctr">
              <a:spcBef>
                <a:spcPts val="0"/>
              </a:spcBef>
              <a:spcAft>
                <a:spcPts val="0"/>
              </a:spcAft>
              <a:buClr>
                <a:schemeClr val="lt1"/>
              </a:buClr>
              <a:buSzPct val="25000"/>
              <a:buFont typeface="Arial"/>
              <a:buNone/>
            </a:pPr>
            <a:r>
              <a:t/>
            </a:r>
            <a:endParaRPr b="0" i="0" sz="3200" u="none" cap="none" strike="noStrike">
              <a:solidFill>
                <a:schemeClr val="lt1"/>
              </a:solidFill>
              <a:latin typeface="Calibri"/>
              <a:ea typeface="Calibri"/>
              <a:cs typeface="Calibri"/>
              <a:sym typeface="Calibri"/>
            </a:endParaRPr>
          </a:p>
        </p:txBody>
      </p:sp>
      <p:pic>
        <p:nvPicPr>
          <p:cNvPr id="111" name="Shape 111"/>
          <p:cNvPicPr preferRelativeResize="0"/>
          <p:nvPr/>
        </p:nvPicPr>
        <p:blipFill rotWithShape="1">
          <a:blip r:embed="rId3">
            <a:alphaModFix/>
          </a:blip>
          <a:srcRect b="0" l="0" r="0" t="0"/>
          <a:stretch/>
        </p:blipFill>
        <p:spPr>
          <a:xfrm>
            <a:off x="711200" y="508000"/>
            <a:ext cx="7721599" cy="58292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Shape 117"/>
          <p:cNvSpPr txBox="1"/>
          <p:nvPr>
            <p:ph type="ctrTitle"/>
          </p:nvPr>
        </p:nvSpPr>
        <p:spPr>
          <a:xfrm>
            <a:off x="546100" y="708025"/>
            <a:ext cx="8250236" cy="4995862"/>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SzPct val="25000"/>
              <a:buFont typeface="Calibri"/>
              <a:buNone/>
            </a:pPr>
            <a:r>
              <a:rPr b="0" i="0" lang="en-US" sz="4000" u="none" cap="none" strike="noStrike">
                <a:solidFill>
                  <a:schemeClr val="lt1"/>
                </a:solidFill>
                <a:latin typeface="Calibri"/>
                <a:ea typeface="Calibri"/>
                <a:cs typeface="Calibri"/>
                <a:sym typeface="Calibri"/>
              </a:rPr>
              <a:t>Read the text used by Glenn Ligon in his work, </a:t>
            </a:r>
            <a:r>
              <a:rPr b="0" i="1" lang="en-US" sz="4000" u="none" cap="none" strike="noStrike">
                <a:solidFill>
                  <a:schemeClr val="lt1"/>
                </a:solidFill>
                <a:latin typeface="Calibri"/>
                <a:ea typeface="Calibri"/>
                <a:cs typeface="Calibri"/>
                <a:sym typeface="Calibri"/>
              </a:rPr>
              <a:t>Untitled: Four Etchings [C], 1992</a:t>
            </a:r>
            <a:br>
              <a:rPr b="0" i="1" lang="en-US" sz="4000" u="none" cap="none" strike="noStrike">
                <a:solidFill>
                  <a:schemeClr val="lt1"/>
                </a:solidFill>
                <a:latin typeface="Calibri"/>
                <a:ea typeface="Calibri"/>
                <a:cs typeface="Calibri"/>
                <a:sym typeface="Calibri"/>
              </a:rPr>
            </a:br>
            <a:br>
              <a:rPr b="0" i="1" lang="en-US" sz="4000" u="none" cap="none" strike="noStrike">
                <a:solidFill>
                  <a:schemeClr val="lt1"/>
                </a:solidFill>
                <a:latin typeface="Calibri"/>
                <a:ea typeface="Calibri"/>
                <a:cs typeface="Calibri"/>
                <a:sym typeface="Calibri"/>
              </a:rPr>
            </a:br>
            <a:r>
              <a:rPr b="0" i="1" lang="en-US" sz="4000" u="none" cap="none" strike="noStrike">
                <a:solidFill>
                  <a:schemeClr val="lt1"/>
                </a:solidFill>
                <a:latin typeface="Calibri"/>
                <a:ea typeface="Calibri"/>
                <a:cs typeface="Calibri"/>
                <a:sym typeface="Calibri"/>
              </a:rPr>
              <a:t>Notice what you notice.</a:t>
            </a:r>
            <a:br>
              <a:rPr b="0" i="0" lang="en-US" sz="4000" u="none" cap="none" strike="noStrike">
                <a:solidFill>
                  <a:schemeClr val="lt1"/>
                </a:solidFill>
                <a:latin typeface="Calibri"/>
                <a:ea typeface="Calibri"/>
                <a:cs typeface="Calibri"/>
                <a:sym typeface="Calibri"/>
              </a:rPr>
            </a:b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pic>
        <p:nvPicPr>
          <p:cNvPr id="122" name="Shape 122"/>
          <p:cNvPicPr preferRelativeResize="0"/>
          <p:nvPr/>
        </p:nvPicPr>
        <p:blipFill rotWithShape="1">
          <a:blip r:embed="rId3">
            <a:alphaModFix/>
          </a:blip>
          <a:srcRect b="0" l="0" r="0" t="0"/>
          <a:stretch/>
        </p:blipFill>
        <p:spPr>
          <a:xfrm>
            <a:off x="457200" y="1095375"/>
            <a:ext cx="3436936" cy="4943475"/>
          </a:xfrm>
          <a:prstGeom prst="rect">
            <a:avLst/>
          </a:prstGeom>
          <a:noFill/>
          <a:ln>
            <a:noFill/>
          </a:ln>
        </p:spPr>
      </p:pic>
      <p:sp>
        <p:nvSpPr>
          <p:cNvPr id="123" name="Shape 123"/>
          <p:cNvSpPr txBox="1"/>
          <p:nvPr/>
        </p:nvSpPr>
        <p:spPr>
          <a:xfrm>
            <a:off x="1408112" y="6038850"/>
            <a:ext cx="5911850" cy="738187"/>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1"/>
              </a:buClr>
              <a:buSzPct val="25000"/>
              <a:buFont typeface="Calibri"/>
              <a:buNone/>
            </a:pPr>
            <a:r>
              <a:rPr b="0" i="0" lang="en-US" sz="1800" u="none" cap="none" strike="noStrike">
                <a:solidFill>
                  <a:schemeClr val="lt1"/>
                </a:solidFill>
                <a:latin typeface="Calibri"/>
                <a:ea typeface="Calibri"/>
                <a:cs typeface="Calibri"/>
                <a:sym typeface="Calibri"/>
              </a:rPr>
              <a:t>Glenn Ligon.  </a:t>
            </a:r>
            <a:r>
              <a:rPr b="0" i="1" lang="en-US" sz="1800" u="none" cap="none" strike="noStrike">
                <a:solidFill>
                  <a:schemeClr val="lt1"/>
                </a:solidFill>
                <a:latin typeface="Calibri"/>
                <a:ea typeface="Calibri"/>
                <a:cs typeface="Calibri"/>
                <a:sym typeface="Calibri"/>
              </a:rPr>
              <a:t>Untitled: Four Etchings [A], </a:t>
            </a:r>
            <a:r>
              <a:rPr b="0" i="0" lang="en-US" sz="1800" u="none" cap="none" strike="noStrike">
                <a:solidFill>
                  <a:schemeClr val="lt1"/>
                </a:solidFill>
                <a:latin typeface="Calibri"/>
                <a:ea typeface="Calibri"/>
                <a:cs typeface="Calibri"/>
                <a:sym typeface="Calibri"/>
              </a:rPr>
              <a:t>1992.  </a:t>
            </a:r>
          </a:p>
          <a:p>
            <a:pPr indent="0" lvl="0" marL="0" marR="0" rtl="0" algn="ctr">
              <a:lnSpc>
                <a:spcPct val="100000"/>
              </a:lnSpc>
              <a:spcBef>
                <a:spcPts val="0"/>
              </a:spcBef>
              <a:spcAft>
                <a:spcPts val="0"/>
              </a:spcAft>
              <a:buClr>
                <a:schemeClr val="lt1"/>
              </a:buClr>
              <a:buSzPct val="25000"/>
              <a:buFont typeface="Calibri"/>
              <a:buNone/>
            </a:pPr>
            <a:r>
              <a:rPr b="0" i="0" lang="en-US" sz="1200" u="none" cap="none" strike="noStrike">
                <a:solidFill>
                  <a:schemeClr val="lt1"/>
                </a:solidFill>
                <a:latin typeface="Calibri"/>
                <a:ea typeface="Calibri"/>
                <a:cs typeface="Calibri"/>
                <a:sym typeface="Calibri"/>
              </a:rPr>
              <a:t>Softground etching, aquatint, spitbite, and sugarlift aquatint in black on Rives BFK paper: 63.8 x 44.1 cm (25 1/8 x 17 3/8 in.) </a:t>
            </a:r>
          </a:p>
        </p:txBody>
      </p:sp>
      <p:sp>
        <p:nvSpPr>
          <p:cNvPr id="124" name="Shape 124"/>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spcAft>
                <a:spcPts val="0"/>
              </a:spcAft>
              <a:buSzPct val="25000"/>
              <a:buNone/>
            </a:pPr>
            <a:r>
              <a:t/>
            </a:r>
            <a:endParaRPr b="0" i="0" sz="4400" u="none" cap="none" strike="noStrike">
              <a:solidFill>
                <a:schemeClr val="lt1"/>
              </a:solidFill>
              <a:latin typeface="Calibri"/>
              <a:ea typeface="Calibri"/>
              <a:cs typeface="Calibri"/>
              <a:sym typeface="Calibri"/>
            </a:endParaRPr>
          </a:p>
        </p:txBody>
      </p:sp>
      <p:sp>
        <p:nvSpPr>
          <p:cNvPr id="125" name="Shape 125"/>
          <p:cNvSpPr txBox="1"/>
          <p:nvPr>
            <p:ph idx="1" type="body"/>
          </p:nvPr>
        </p:nvSpPr>
        <p:spPr>
          <a:xfrm>
            <a:off x="457200" y="1600200"/>
            <a:ext cx="4038599" cy="4525961"/>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lt1"/>
              </a:buClr>
              <a:buSzPct val="100000"/>
              <a:buFont typeface="Arial"/>
              <a:buNone/>
            </a:pPr>
            <a:r>
              <a:t/>
            </a:r>
            <a:endParaRPr sz="3200">
              <a:solidFill>
                <a:schemeClr val="lt1"/>
              </a:solidFill>
              <a:latin typeface="Calibri"/>
              <a:ea typeface="Calibri"/>
              <a:cs typeface="Calibri"/>
              <a:sym typeface="Calibri"/>
            </a:endParaRPr>
          </a:p>
        </p:txBody>
      </p:sp>
      <p:sp>
        <p:nvSpPr>
          <p:cNvPr id="126" name="Shape 126"/>
          <p:cNvSpPr txBox="1"/>
          <p:nvPr>
            <p:ph idx="2" type="body"/>
          </p:nvPr>
        </p:nvSpPr>
        <p:spPr>
          <a:xfrm>
            <a:off x="4648200" y="1600200"/>
            <a:ext cx="4038599" cy="4525961"/>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3600" u="none">
                <a:solidFill>
                  <a:schemeClr val="lt1"/>
                </a:solidFill>
                <a:latin typeface="Calibri"/>
                <a:ea typeface="Calibri"/>
                <a:cs typeface="Calibri"/>
                <a:sym typeface="Calibri"/>
              </a:rPr>
              <a:t>“I do not always feel colored”</a:t>
            </a:r>
          </a:p>
          <a:p>
            <a:pPr indent="0" lvl="0" marL="0" marR="0" rtl="0" algn="l">
              <a:lnSpc>
                <a:spcPct val="100000"/>
              </a:lnSpc>
              <a:spcBef>
                <a:spcPts val="0"/>
              </a:spcBef>
              <a:spcAft>
                <a:spcPts val="0"/>
              </a:spcAft>
              <a:buClr>
                <a:schemeClr val="lt1"/>
              </a:buClr>
              <a:buSzPct val="25000"/>
              <a:buFont typeface="Arial"/>
              <a:buNone/>
            </a:pPr>
            <a:r>
              <a:t/>
            </a:r>
            <a:endParaRPr b="0" i="0" sz="2800" u="non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ct val="25000"/>
              <a:buFont typeface="Arial"/>
              <a:buNone/>
            </a:pPr>
            <a:r>
              <a:rPr b="0" i="0" lang="en-US" sz="2400" u="none">
                <a:solidFill>
                  <a:schemeClr val="lt1"/>
                </a:solidFill>
                <a:latin typeface="Calibri"/>
                <a:ea typeface="Calibri"/>
                <a:cs typeface="Calibri"/>
                <a:sym typeface="Calibri"/>
              </a:rPr>
              <a:t>from a 1928 essay by Zora Neale Hurston, “How It Feels to Be Colored Me”</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pic>
        <p:nvPicPr>
          <p:cNvPr id="131" name="Shape 131"/>
          <p:cNvPicPr preferRelativeResize="0"/>
          <p:nvPr/>
        </p:nvPicPr>
        <p:blipFill rotWithShape="1">
          <a:blip r:embed="rId3">
            <a:alphaModFix/>
          </a:blip>
          <a:srcRect b="0" l="0" r="0" t="0"/>
          <a:stretch/>
        </p:blipFill>
        <p:spPr>
          <a:xfrm>
            <a:off x="741362" y="160336"/>
            <a:ext cx="3838575" cy="5483224"/>
          </a:xfrm>
          <a:prstGeom prst="rect">
            <a:avLst/>
          </a:prstGeom>
          <a:noFill/>
          <a:ln>
            <a:noFill/>
          </a:ln>
        </p:spPr>
      </p:pic>
      <p:sp>
        <p:nvSpPr>
          <p:cNvPr id="132" name="Shape 132"/>
          <p:cNvSpPr txBox="1"/>
          <p:nvPr/>
        </p:nvSpPr>
        <p:spPr>
          <a:xfrm>
            <a:off x="2352675" y="6065837"/>
            <a:ext cx="4456111" cy="368299"/>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lt1"/>
              </a:buClr>
              <a:buSzPct val="25000"/>
              <a:buFont typeface="Calibri"/>
              <a:buNone/>
            </a:pPr>
            <a:r>
              <a:rPr b="1" i="0" lang="en-US" sz="1800" u="none" cap="none" strike="noStrike">
                <a:solidFill>
                  <a:schemeClr val="lt1"/>
                </a:solidFill>
                <a:latin typeface="Calibri"/>
                <a:ea typeface="Calibri"/>
                <a:cs typeface="Calibri"/>
                <a:sym typeface="Calibri"/>
              </a:rPr>
              <a:t>Glenn Ligon. </a:t>
            </a:r>
            <a:r>
              <a:rPr b="0" i="1" lang="en-US" sz="1800" u="none" cap="none" strike="noStrike">
                <a:solidFill>
                  <a:schemeClr val="lt1"/>
                </a:solidFill>
                <a:latin typeface="Calibri"/>
                <a:ea typeface="Calibri"/>
                <a:cs typeface="Calibri"/>
                <a:sym typeface="Calibri"/>
              </a:rPr>
              <a:t>Untitled: Four Etchings [B]</a:t>
            </a:r>
            <a:r>
              <a:rPr b="0" i="0" lang="en-US" sz="1800" u="none" cap="none" strike="noStrike">
                <a:solidFill>
                  <a:schemeClr val="lt1"/>
                </a:solidFill>
                <a:latin typeface="Calibri"/>
                <a:ea typeface="Calibri"/>
                <a:cs typeface="Calibri"/>
                <a:sym typeface="Calibri"/>
              </a:rPr>
              <a:t>, 1992</a:t>
            </a:r>
          </a:p>
        </p:txBody>
      </p:sp>
      <p:sp>
        <p:nvSpPr>
          <p:cNvPr id="133" name="Shape 133"/>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spcAft>
                <a:spcPts val="0"/>
              </a:spcAft>
              <a:buSzPct val="25000"/>
              <a:buNone/>
            </a:pPr>
            <a:r>
              <a:t/>
            </a:r>
            <a:endParaRPr b="0" i="0" sz="4400" u="none" cap="none" strike="noStrike">
              <a:solidFill>
                <a:schemeClr val="lt1"/>
              </a:solidFill>
              <a:latin typeface="Calibri"/>
              <a:ea typeface="Calibri"/>
              <a:cs typeface="Calibri"/>
              <a:sym typeface="Calibri"/>
            </a:endParaRPr>
          </a:p>
        </p:txBody>
      </p:sp>
      <p:sp>
        <p:nvSpPr>
          <p:cNvPr id="134" name="Shape 134"/>
          <p:cNvSpPr txBox="1"/>
          <p:nvPr>
            <p:ph idx="1" type="body"/>
          </p:nvPr>
        </p:nvSpPr>
        <p:spPr>
          <a:xfrm>
            <a:off x="457200" y="1600200"/>
            <a:ext cx="4038599" cy="4525961"/>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lt1"/>
              </a:buClr>
              <a:buSzPct val="100000"/>
              <a:buFont typeface="Arial"/>
              <a:buNone/>
            </a:pPr>
            <a:r>
              <a:t/>
            </a:r>
            <a:endParaRPr sz="3200">
              <a:solidFill>
                <a:schemeClr val="lt1"/>
              </a:solidFill>
              <a:latin typeface="Calibri"/>
              <a:ea typeface="Calibri"/>
              <a:cs typeface="Calibri"/>
              <a:sym typeface="Calibri"/>
            </a:endParaRPr>
          </a:p>
        </p:txBody>
      </p:sp>
      <p:sp>
        <p:nvSpPr>
          <p:cNvPr id="135" name="Shape 135"/>
          <p:cNvSpPr txBox="1"/>
          <p:nvPr>
            <p:ph idx="2" type="body"/>
          </p:nvPr>
        </p:nvSpPr>
        <p:spPr>
          <a:xfrm>
            <a:off x="4648200" y="1600200"/>
            <a:ext cx="4038599" cy="4525961"/>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1"/>
              </a:buClr>
              <a:buSzPct val="25000"/>
              <a:buFont typeface="Arial"/>
              <a:buNone/>
            </a:pPr>
            <a:r>
              <a:rPr b="0" i="0" lang="en-US" sz="2800" u="none">
                <a:solidFill>
                  <a:schemeClr val="lt1"/>
                </a:solidFill>
                <a:latin typeface="Calibri"/>
                <a:ea typeface="Calibri"/>
                <a:cs typeface="Calibri"/>
                <a:sym typeface="Calibri"/>
              </a:rPr>
              <a:t>“I feel most colored when I am thrown against a sharp white background”</a:t>
            </a:r>
          </a:p>
          <a:p>
            <a:pPr indent="0" lvl="0" marL="0" marR="0" rtl="0" algn="l">
              <a:lnSpc>
                <a:spcPct val="100000"/>
              </a:lnSpc>
              <a:spcBef>
                <a:spcPts val="0"/>
              </a:spcBef>
              <a:spcAft>
                <a:spcPts val="0"/>
              </a:spcAft>
              <a:buClr>
                <a:schemeClr val="lt1"/>
              </a:buClr>
              <a:buSzPct val="25000"/>
              <a:buFont typeface="Arial"/>
              <a:buNone/>
            </a:pPr>
            <a:r>
              <a:t/>
            </a:r>
            <a:endParaRPr b="0" i="0" sz="2800" u="non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ct val="25000"/>
              <a:buFont typeface="Arial"/>
              <a:buNone/>
            </a:pPr>
            <a:r>
              <a:t/>
            </a:r>
            <a:endParaRPr b="0" i="0" sz="2800" u="non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ct val="25000"/>
              <a:buFont typeface="Arial"/>
              <a:buNone/>
            </a:pPr>
            <a:r>
              <a:rPr b="0" i="0" lang="en-US" sz="2400" u="none">
                <a:solidFill>
                  <a:schemeClr val="lt1"/>
                </a:solidFill>
                <a:latin typeface="Calibri"/>
                <a:ea typeface="Calibri"/>
                <a:cs typeface="Calibri"/>
                <a:sym typeface="Calibri"/>
              </a:rPr>
              <a:t>from a 1928 essay by Zora Neale Hurston, “How It Feels to Be Colored Me”</a:t>
            </a:r>
          </a:p>
          <a:p>
            <a:pPr indent="0" lvl="0" marL="0" marR="0" rtl="0" algn="l">
              <a:lnSpc>
                <a:spcPct val="100000"/>
              </a:lnSpc>
              <a:spcBef>
                <a:spcPts val="0"/>
              </a:spcBef>
              <a:spcAft>
                <a:spcPts val="0"/>
              </a:spcAft>
              <a:buClr>
                <a:schemeClr val="lt1"/>
              </a:buClr>
              <a:buSzPct val="25000"/>
              <a:buFont typeface="Arial"/>
              <a:buNone/>
            </a:pPr>
            <a:r>
              <a:t/>
            </a:r>
            <a:endParaRPr b="0" i="0" sz="2400" u="non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ct val="25000"/>
              <a:buFont typeface="Arial"/>
              <a:buNone/>
            </a:pPr>
            <a:r>
              <a:t/>
            </a:r>
            <a:endParaRPr b="0" i="0" sz="2800" u="none">
              <a:solidFill>
                <a:schemeClr val="lt1"/>
              </a:solidFill>
              <a:latin typeface="Calibri"/>
              <a:ea typeface="Calibri"/>
              <a:cs typeface="Calibri"/>
              <a:sym typeface="Calibri"/>
            </a:endParaRPr>
          </a:p>
          <a:p>
            <a:pPr indent="-342900" lvl="0" marL="342900" marR="0" rtl="0" algn="l">
              <a:spcBef>
                <a:spcPts val="560"/>
              </a:spcBef>
              <a:spcAft>
                <a:spcPts val="0"/>
              </a:spcAft>
              <a:buClr>
                <a:schemeClr val="lt1"/>
              </a:buClr>
              <a:buSzPct val="100000"/>
              <a:buFont typeface="Arial"/>
              <a:buNone/>
            </a:pPr>
            <a:r>
              <a:t/>
            </a:r>
            <a:endParaRPr b="0" i="0" sz="2800" u="non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pic>
        <p:nvPicPr>
          <p:cNvPr id="141" name="Shape 141"/>
          <p:cNvPicPr preferRelativeResize="0"/>
          <p:nvPr/>
        </p:nvPicPr>
        <p:blipFill rotWithShape="1">
          <a:blip r:embed="rId3">
            <a:alphaModFix/>
          </a:blip>
          <a:srcRect b="0" l="0" r="0" t="0"/>
          <a:stretch/>
        </p:blipFill>
        <p:spPr>
          <a:xfrm>
            <a:off x="2659061" y="428625"/>
            <a:ext cx="3819525" cy="5476874"/>
          </a:xfrm>
          <a:prstGeom prst="rect">
            <a:avLst/>
          </a:prstGeom>
          <a:noFill/>
          <a:ln>
            <a:noFill/>
          </a:ln>
        </p:spPr>
      </p:pic>
      <p:sp>
        <p:nvSpPr>
          <p:cNvPr id="142" name="Shape 142"/>
          <p:cNvSpPr txBox="1"/>
          <p:nvPr/>
        </p:nvSpPr>
        <p:spPr>
          <a:xfrm>
            <a:off x="2482850" y="6065837"/>
            <a:ext cx="4502150" cy="646112"/>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1"/>
              </a:buClr>
              <a:buSzPct val="25000"/>
              <a:buFont typeface="Calibri"/>
              <a:buNone/>
            </a:pPr>
            <a:r>
              <a:rPr b="1" i="0" lang="en-US" sz="1800" u="none" cap="none" strike="noStrike">
                <a:solidFill>
                  <a:schemeClr val="lt1"/>
                </a:solidFill>
                <a:latin typeface="Calibri"/>
                <a:ea typeface="Calibri"/>
                <a:cs typeface="Calibri"/>
                <a:sym typeface="Calibri"/>
              </a:rPr>
              <a:t>Glenn Ligon.  </a:t>
            </a:r>
            <a:r>
              <a:rPr b="0" i="1" lang="en-US" sz="1800" u="none" cap="none" strike="noStrike">
                <a:solidFill>
                  <a:schemeClr val="lt1"/>
                </a:solidFill>
                <a:latin typeface="Calibri"/>
                <a:ea typeface="Calibri"/>
                <a:cs typeface="Calibri"/>
                <a:sym typeface="Calibri"/>
              </a:rPr>
              <a:t>Untitled</a:t>
            </a:r>
            <a:r>
              <a:rPr b="0" i="1" lang="en-US" sz="1800" u="none" cap="none" strike="noStrike">
                <a:solidFill>
                  <a:srgbClr val="FFFFFF"/>
                </a:solidFill>
                <a:latin typeface="Calibri"/>
                <a:ea typeface="Calibri"/>
                <a:cs typeface="Calibri"/>
                <a:sym typeface="Calibri"/>
              </a:rPr>
              <a:t>: Four Etchings [C]</a:t>
            </a:r>
            <a:r>
              <a:rPr b="0" i="0" lang="en-US" sz="1800" u="none" cap="none" strike="noStrike">
                <a:solidFill>
                  <a:srgbClr val="FFFFFF"/>
                </a:solidFill>
                <a:latin typeface="Calibri"/>
                <a:ea typeface="Calibri"/>
                <a:cs typeface="Calibri"/>
                <a:sym typeface="Calibri"/>
              </a:rPr>
              <a:t>, 1992</a:t>
            </a:r>
          </a:p>
          <a:p>
            <a:pPr indent="0" lvl="0" marL="0" marR="0" rtl="0" algn="ctr">
              <a:lnSpc>
                <a:spcPct val="100000"/>
              </a:lnSpc>
              <a:spcBef>
                <a:spcPts val="0"/>
              </a:spcBef>
              <a:spcAft>
                <a:spcPts val="0"/>
              </a:spcAft>
              <a:buClr>
                <a:srgbClr val="FFFFFF"/>
              </a:buClr>
              <a:buSzPct val="25000"/>
              <a:buFont typeface="Calibri"/>
              <a:buNone/>
            </a:pPr>
            <a:r>
              <a:rPr b="0" i="0" lang="en-US" sz="1800" u="none" cap="none" strike="noStrike">
                <a:solidFill>
                  <a:srgbClr val="FFFFFF"/>
                </a:solidFill>
                <a:latin typeface="Calibri"/>
                <a:ea typeface="Calibri"/>
                <a:cs typeface="Calibri"/>
                <a:sym typeface="Calibri"/>
              </a:rPr>
              <a:t>(Image is black text on black paper.)</a:t>
            </a:r>
          </a:p>
        </p:txBody>
      </p:sp>
      <p:sp>
        <p:nvSpPr>
          <p:cNvPr id="143" name="Shape 143"/>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spcAft>
                <a:spcPts val="0"/>
              </a:spcAft>
              <a:buSzPct val="25000"/>
              <a:buNone/>
            </a:pPr>
            <a:r>
              <a:t/>
            </a:r>
            <a:endParaRPr b="0" i="0" sz="4400" u="none" cap="none" strike="noStrike">
              <a:solidFill>
                <a:schemeClr val="lt1"/>
              </a:solidFill>
              <a:latin typeface="Calibri"/>
              <a:ea typeface="Calibri"/>
              <a:cs typeface="Calibri"/>
              <a:sym typeface="Calibri"/>
            </a:endParaRPr>
          </a:p>
        </p:txBody>
      </p:sp>
      <p:sp>
        <p:nvSpPr>
          <p:cNvPr id="144" name="Shape 144"/>
          <p:cNvSpPr txBox="1"/>
          <p:nvPr>
            <p:ph idx="1" type="body"/>
          </p:nvPr>
        </p:nvSpPr>
        <p:spPr>
          <a:xfrm>
            <a:off x="457200" y="1600200"/>
            <a:ext cx="8229600" cy="4525961"/>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lt1"/>
              </a:buClr>
              <a:buSzPct val="100000"/>
              <a:buFont typeface="Arial"/>
              <a:buNone/>
            </a:pPr>
            <a:r>
              <a:t/>
            </a:r>
            <a:endParaRPr sz="320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pic>
        <p:nvPicPr>
          <p:cNvPr id="149" name="Shape 149"/>
          <p:cNvPicPr preferRelativeResize="0"/>
          <p:nvPr/>
        </p:nvPicPr>
        <p:blipFill rotWithShape="1">
          <a:blip r:embed="rId3">
            <a:alphaModFix/>
          </a:blip>
          <a:srcRect b="0" l="0" r="0" t="0"/>
          <a:stretch/>
        </p:blipFill>
        <p:spPr>
          <a:xfrm>
            <a:off x="558800" y="214312"/>
            <a:ext cx="3848099" cy="5538787"/>
          </a:xfrm>
          <a:prstGeom prst="rect">
            <a:avLst/>
          </a:prstGeom>
          <a:noFill/>
          <a:ln>
            <a:noFill/>
          </a:ln>
        </p:spPr>
      </p:pic>
      <p:sp>
        <p:nvSpPr>
          <p:cNvPr id="150" name="Shape 150"/>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spcAft>
                <a:spcPts val="0"/>
              </a:spcAft>
              <a:buSzPct val="25000"/>
              <a:buNone/>
            </a:pPr>
            <a:r>
              <a:t/>
            </a:r>
            <a:endParaRPr b="0" i="0" sz="4400" u="none" cap="none" strike="noStrike">
              <a:solidFill>
                <a:schemeClr val="lt1"/>
              </a:solidFill>
              <a:latin typeface="Calibri"/>
              <a:ea typeface="Calibri"/>
              <a:cs typeface="Calibri"/>
              <a:sym typeface="Calibri"/>
            </a:endParaRPr>
          </a:p>
        </p:txBody>
      </p:sp>
      <p:sp>
        <p:nvSpPr>
          <p:cNvPr id="151" name="Shape 151"/>
          <p:cNvSpPr txBox="1"/>
          <p:nvPr>
            <p:ph idx="1" type="body"/>
          </p:nvPr>
        </p:nvSpPr>
        <p:spPr>
          <a:xfrm>
            <a:off x="457200" y="1600200"/>
            <a:ext cx="4038599" cy="4525961"/>
          </a:xfrm>
          <a:prstGeom prst="rect">
            <a:avLst/>
          </a:prstGeom>
          <a:noFill/>
          <a:ln>
            <a:noFill/>
          </a:ln>
        </p:spPr>
        <p:txBody>
          <a:bodyPr anchorCtr="0" anchor="t" bIns="45700" lIns="91425" rIns="91425" wrap="square" tIns="45700">
            <a:noAutofit/>
          </a:bodyPr>
          <a:lstStyle/>
          <a:p>
            <a:pPr indent="-342900" lvl="0" marL="342900" marR="0" rtl="0" algn="l">
              <a:spcBef>
                <a:spcPts val="0"/>
              </a:spcBef>
              <a:spcAft>
                <a:spcPts val="0"/>
              </a:spcAft>
              <a:buClr>
                <a:schemeClr val="lt1"/>
              </a:buClr>
              <a:buSzPct val="100000"/>
              <a:buFont typeface="Arial"/>
              <a:buNone/>
            </a:pPr>
            <a:r>
              <a:t/>
            </a:r>
            <a:endParaRPr sz="3200">
              <a:solidFill>
                <a:schemeClr val="lt1"/>
              </a:solidFill>
              <a:latin typeface="Calibri"/>
              <a:ea typeface="Calibri"/>
              <a:cs typeface="Calibri"/>
              <a:sym typeface="Calibri"/>
            </a:endParaRPr>
          </a:p>
        </p:txBody>
      </p:sp>
      <p:sp>
        <p:nvSpPr>
          <p:cNvPr id="152" name="Shape 152"/>
          <p:cNvSpPr txBox="1"/>
          <p:nvPr>
            <p:ph idx="2" type="body"/>
          </p:nvPr>
        </p:nvSpPr>
        <p:spPr>
          <a:xfrm>
            <a:off x="4648200" y="442912"/>
            <a:ext cx="4038599" cy="568325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rgbClr val="FFFFFF"/>
              </a:buClr>
              <a:buSzPct val="25000"/>
              <a:buFont typeface="Arial"/>
              <a:buNone/>
            </a:pPr>
            <a:r>
              <a:rPr b="0" i="0" lang="en-US" sz="1800" u="none">
                <a:solidFill>
                  <a:srgbClr val="FFFFFF"/>
                </a:solidFill>
                <a:latin typeface="Calibri"/>
                <a:ea typeface="Calibri"/>
                <a:cs typeface="Calibri"/>
                <a:sym typeface="Calibri"/>
              </a:rPr>
              <a:t>The text is taken from Ralph Ellison’s 1952 novel </a:t>
            </a:r>
            <a:r>
              <a:rPr b="0" i="1" lang="en-US" sz="2000" u="none">
                <a:solidFill>
                  <a:srgbClr val="FFFFFF"/>
                </a:solidFill>
                <a:latin typeface="Calibri"/>
                <a:ea typeface="Calibri"/>
                <a:cs typeface="Calibri"/>
                <a:sym typeface="Calibri"/>
              </a:rPr>
              <a:t>nvisible Man</a:t>
            </a:r>
            <a:r>
              <a:rPr b="0" i="0" lang="en-US" sz="2000" u="none">
                <a:solidFill>
                  <a:srgbClr val="FFFFFF"/>
                </a:solidFill>
                <a:latin typeface="Calibri"/>
                <a:ea typeface="Calibri"/>
                <a:cs typeface="Calibri"/>
                <a:sym typeface="Calibri"/>
              </a:rPr>
              <a:t> and reads</a:t>
            </a:r>
          </a:p>
          <a:p>
            <a:pPr indent="-342900" lvl="0" marL="342900" marR="0" rtl="0" algn="l">
              <a:lnSpc>
                <a:spcPct val="100000"/>
              </a:lnSpc>
              <a:spcBef>
                <a:spcPts val="0"/>
              </a:spcBef>
              <a:spcAft>
                <a:spcPts val="0"/>
              </a:spcAft>
              <a:buClr>
                <a:srgbClr val="FFFFFF"/>
              </a:buClr>
              <a:buSzPct val="25000"/>
              <a:buFont typeface="Arial"/>
              <a:buNone/>
            </a:pPr>
            <a:r>
              <a:rPr b="0" i="0" lang="en-US" sz="2000" u="none">
                <a:solidFill>
                  <a:srgbClr val="FFFFFF"/>
                </a:solidFill>
                <a:latin typeface="Calibri"/>
                <a:ea typeface="Calibri"/>
                <a:cs typeface="Calibri"/>
                <a:sym typeface="Calibri"/>
              </a:rPr>
              <a:t>as follows:</a:t>
            </a:r>
          </a:p>
          <a:p>
            <a:pPr indent="-342900" lvl="0" marL="342900" marR="0" rtl="0" algn="l">
              <a:lnSpc>
                <a:spcPct val="100000"/>
              </a:lnSpc>
              <a:spcBef>
                <a:spcPts val="0"/>
              </a:spcBef>
              <a:spcAft>
                <a:spcPts val="0"/>
              </a:spcAft>
              <a:buClr>
                <a:schemeClr val="lt1"/>
              </a:buClr>
              <a:buSzPct val="25000"/>
              <a:buFont typeface="Arial"/>
              <a:buNone/>
            </a:pPr>
            <a:r>
              <a:rPr b="0" i="0" lang="en-US" sz="2000" u="none">
                <a:solidFill>
                  <a:schemeClr val="lt1"/>
                </a:solidFill>
                <a:latin typeface="Calibri"/>
                <a:ea typeface="Calibri"/>
                <a:cs typeface="Calibri"/>
                <a:sym typeface="Calibri"/>
              </a:rPr>
              <a:t>I am an invisible man. No, I am not a spook like those who haunted Edgar Allan Poe; nor am I one of your Hollywood-movie ectoplasms. I am a man of substance, of flesh and bone, fiber and liquids—and I might even be said to possess a mind. I am invisible, understand, simply because people refuse to see me. Like the bodiless heads you see sometimes in circus side-shows, it is as though I have been surrounded by mirrors of hard, distorting glass. When they approach me they see only themselves, or figments of their imagination…</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 Black ">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