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slide" Target="slides/slide1.xml"/><Relationship Id="rId19" Type="http://schemas.openxmlformats.org/officeDocument/2006/relationships/font" Target="fonts/Nunito-boldItalic.fntdata"/><Relationship Id="rId6" Type="http://schemas.openxmlformats.org/officeDocument/2006/relationships/slide" Target="slides/slide2.xml"/><Relationship Id="rId18" Type="http://schemas.openxmlformats.org/officeDocument/2006/relationships/font" Target="fonts/Nunito-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accent6"/>
        </a:solidFill>
      </p:bgPr>
    </p:bg>
    <p:spTree>
      <p:nvGrpSpPr>
        <p:cNvPr id="9" name="Shape 9"/>
        <p:cNvGrpSpPr/>
        <p:nvPr/>
      </p:nvGrpSpPr>
      <p:grpSpPr>
        <a:xfrm>
          <a:off x="0" y="0"/>
          <a:ext cx="0" cy="0"/>
          <a:chOff x="0" y="0"/>
          <a:chExt cx="0" cy="0"/>
        </a:xfrm>
      </p:grpSpPr>
      <p:sp>
        <p:nvSpPr>
          <p:cNvPr id="10" name="Shape 10"/>
          <p:cNvSpPr/>
          <p:nvPr/>
        </p:nvSpPr>
        <p:spPr>
          <a:xfrm>
            <a:off x="30" y="2824500"/>
            <a:ext cx="7370400" cy="2319000"/>
          </a:xfrm>
          <a:prstGeom prst="rtTriangle">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rot="10800000">
            <a:off x="5058904" y="0"/>
            <a:ext cx="4085100" cy="20526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grpSp>
        <p:nvGrpSpPr>
          <p:cNvPr id="14" name="Shape 14"/>
          <p:cNvGrpSpPr/>
          <p:nvPr/>
        </p:nvGrpSpPr>
        <p:grpSpPr>
          <a:xfrm>
            <a:off x="255200" y="592"/>
            <a:ext cx="2250362" cy="1044300"/>
            <a:chOff x="255200" y="592"/>
            <a:chExt cx="2250362" cy="1044300"/>
          </a:xfrm>
        </p:grpSpPr>
        <p:sp>
          <p:nvSpPr>
            <p:cNvPr id="15" name="Shape 15"/>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6" name="Shape 16"/>
            <p:cNvSpPr/>
            <p:nvPr/>
          </p:nvSpPr>
          <p:spPr>
            <a:xfrm>
              <a:off x="509631"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7" name="Shape 17"/>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grpSp>
        <p:nvGrpSpPr>
          <p:cNvPr id="18" name="Shape 18"/>
          <p:cNvGrpSpPr/>
          <p:nvPr/>
        </p:nvGrpSpPr>
        <p:grpSpPr>
          <a:xfrm>
            <a:off x="905394" y="592"/>
            <a:ext cx="2250362" cy="1044300"/>
            <a:chOff x="905394" y="592"/>
            <a:chExt cx="2250362" cy="1044300"/>
          </a:xfrm>
        </p:grpSpPr>
        <p:sp>
          <p:nvSpPr>
            <p:cNvPr id="19" name="Shape 19"/>
            <p:cNvSpPr/>
            <p:nvPr/>
          </p:nvSpPr>
          <p:spPr>
            <a:xfrm>
              <a:off x="1414257"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21" name="Shape 21"/>
            <p:cNvSpPr/>
            <p:nvPr/>
          </p:nvSpPr>
          <p:spPr>
            <a:xfrm>
              <a:off x="905394" y="592"/>
              <a:ext cx="1741500" cy="1044300"/>
            </a:xfrm>
            <a:prstGeom prst="parallelogram">
              <a:avLst>
                <a:gd fmla="val 153193"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grpSp>
        <p:nvGrpSpPr>
          <p:cNvPr id="22" name="Shape 22"/>
          <p:cNvGrpSpPr/>
          <p:nvPr/>
        </p:nvGrpSpPr>
        <p:grpSpPr>
          <a:xfrm>
            <a:off x="7057467" y="5088"/>
            <a:ext cx="1851282" cy="752107"/>
            <a:chOff x="6917200" y="0"/>
            <a:chExt cx="2227776" cy="863400"/>
          </a:xfrm>
        </p:grpSpPr>
        <p:sp>
          <p:nvSpPr>
            <p:cNvPr id="23" name="Shape 2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grpSp>
        <p:nvGrpSpPr>
          <p:cNvPr id="26" name="Shape 26"/>
          <p:cNvGrpSpPr/>
          <p:nvPr/>
        </p:nvGrpSpPr>
        <p:grpSpPr>
          <a:xfrm>
            <a:off x="6553031" y="4217851"/>
            <a:ext cx="2389067" cy="925737"/>
            <a:chOff x="6917200" y="0"/>
            <a:chExt cx="2227776" cy="863400"/>
          </a:xfrm>
        </p:grpSpPr>
        <p:sp>
          <p:nvSpPr>
            <p:cNvPr id="27" name="Shape 27"/>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a:off x="6917200" y="0"/>
              <a:ext cx="1503300" cy="863400"/>
            </a:xfrm>
            <a:prstGeom prst="parallelogram">
              <a:avLst>
                <a:gd fmla="val 158024"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grpSp>
        <p:nvGrpSpPr>
          <p:cNvPr id="30" name="Shape 30"/>
          <p:cNvGrpSpPr/>
          <p:nvPr/>
        </p:nvGrpSpPr>
        <p:grpSpPr>
          <a:xfrm>
            <a:off x="199148" y="4055651"/>
            <a:ext cx="2795414" cy="1083307"/>
            <a:chOff x="6917200" y="0"/>
            <a:chExt cx="2227776" cy="863400"/>
          </a:xfrm>
        </p:grpSpPr>
        <p:sp>
          <p:nvSpPr>
            <p:cNvPr id="31" name="Shape 31"/>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grpSp>
      <p:sp>
        <p:nvSpPr>
          <p:cNvPr id="34" name="Shape 34"/>
          <p:cNvSpPr txBox="1"/>
          <p:nvPr>
            <p:ph type="ctrTitle"/>
          </p:nvPr>
        </p:nvSpPr>
        <p:spPr>
          <a:xfrm>
            <a:off x="1858703" y="1822833"/>
            <a:ext cx="5361300" cy="1448100"/>
          </a:xfrm>
          <a:prstGeom prst="rect">
            <a:avLst/>
          </a:prstGeom>
        </p:spPr>
        <p:txBody>
          <a:bodyPr anchorCtr="0" anchor="ctr"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35" name="Shape 35"/>
          <p:cNvSpPr txBox="1"/>
          <p:nvPr>
            <p:ph idx="1" type="subTitle"/>
          </p:nvPr>
        </p:nvSpPr>
        <p:spPr>
          <a:xfrm>
            <a:off x="1858700" y="3413158"/>
            <a:ext cx="5361300" cy="5226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lt1"/>
              </a:buClr>
              <a:buSzPct val="100000"/>
              <a:buNone/>
              <a:defRPr sz="1600">
                <a:solidFill>
                  <a:schemeClr val="lt1"/>
                </a:solidFill>
              </a:defRPr>
            </a:lvl1pPr>
            <a:lvl2pPr lvl="1" algn="ctr">
              <a:lnSpc>
                <a:spcPct val="100000"/>
              </a:lnSpc>
              <a:spcBef>
                <a:spcPts val="0"/>
              </a:spcBef>
              <a:spcAft>
                <a:spcPts val="0"/>
              </a:spcAft>
              <a:buClr>
                <a:schemeClr val="lt1"/>
              </a:buClr>
              <a:buSzPct val="100000"/>
              <a:buNone/>
              <a:defRPr sz="1600">
                <a:solidFill>
                  <a:schemeClr val="lt1"/>
                </a:solidFill>
              </a:defRPr>
            </a:lvl2pPr>
            <a:lvl3pPr lvl="2" algn="ctr">
              <a:lnSpc>
                <a:spcPct val="100000"/>
              </a:lnSpc>
              <a:spcBef>
                <a:spcPts val="0"/>
              </a:spcBef>
              <a:spcAft>
                <a:spcPts val="0"/>
              </a:spcAft>
              <a:buClr>
                <a:schemeClr val="lt1"/>
              </a:buClr>
              <a:buSzPct val="100000"/>
              <a:buNone/>
              <a:defRPr sz="1600">
                <a:solidFill>
                  <a:schemeClr val="lt1"/>
                </a:solidFill>
              </a:defRPr>
            </a:lvl3pPr>
            <a:lvl4pPr lvl="3" algn="ctr">
              <a:lnSpc>
                <a:spcPct val="100000"/>
              </a:lnSpc>
              <a:spcBef>
                <a:spcPts val="0"/>
              </a:spcBef>
              <a:spcAft>
                <a:spcPts val="0"/>
              </a:spcAft>
              <a:buClr>
                <a:schemeClr val="lt1"/>
              </a:buClr>
              <a:buSzPct val="100000"/>
              <a:buNone/>
              <a:defRPr sz="1600">
                <a:solidFill>
                  <a:schemeClr val="lt1"/>
                </a:solidFill>
              </a:defRPr>
            </a:lvl4pPr>
            <a:lvl5pPr lvl="4" algn="ctr">
              <a:lnSpc>
                <a:spcPct val="100000"/>
              </a:lnSpc>
              <a:spcBef>
                <a:spcPts val="0"/>
              </a:spcBef>
              <a:spcAft>
                <a:spcPts val="0"/>
              </a:spcAft>
              <a:buClr>
                <a:schemeClr val="lt1"/>
              </a:buClr>
              <a:buSzPct val="100000"/>
              <a:buNone/>
              <a:defRPr sz="1600">
                <a:solidFill>
                  <a:schemeClr val="lt1"/>
                </a:solidFill>
              </a:defRPr>
            </a:lvl5pPr>
            <a:lvl6pPr lvl="5" algn="ctr">
              <a:lnSpc>
                <a:spcPct val="100000"/>
              </a:lnSpc>
              <a:spcBef>
                <a:spcPts val="0"/>
              </a:spcBef>
              <a:spcAft>
                <a:spcPts val="0"/>
              </a:spcAft>
              <a:buClr>
                <a:schemeClr val="lt1"/>
              </a:buClr>
              <a:buSzPct val="100000"/>
              <a:buNone/>
              <a:defRPr sz="1600">
                <a:solidFill>
                  <a:schemeClr val="lt1"/>
                </a:solidFill>
              </a:defRPr>
            </a:lvl6pPr>
            <a:lvl7pPr lvl="6" algn="ctr">
              <a:lnSpc>
                <a:spcPct val="100000"/>
              </a:lnSpc>
              <a:spcBef>
                <a:spcPts val="0"/>
              </a:spcBef>
              <a:spcAft>
                <a:spcPts val="0"/>
              </a:spcAft>
              <a:buClr>
                <a:schemeClr val="lt1"/>
              </a:buClr>
              <a:buSzPct val="100000"/>
              <a:buNone/>
              <a:defRPr sz="1600">
                <a:solidFill>
                  <a:schemeClr val="lt1"/>
                </a:solidFill>
              </a:defRPr>
            </a:lvl7pPr>
            <a:lvl8pPr lvl="7" algn="ctr">
              <a:lnSpc>
                <a:spcPct val="100000"/>
              </a:lnSpc>
              <a:spcBef>
                <a:spcPts val="0"/>
              </a:spcBef>
              <a:spcAft>
                <a:spcPts val="0"/>
              </a:spcAft>
              <a:buClr>
                <a:schemeClr val="lt1"/>
              </a:buClr>
              <a:buSzPct val="100000"/>
              <a:buNone/>
              <a:defRPr sz="1600">
                <a:solidFill>
                  <a:schemeClr val="lt1"/>
                </a:solidFill>
              </a:defRPr>
            </a:lvl8pPr>
            <a:lvl9pPr lvl="8" algn="ctr">
              <a:lnSpc>
                <a:spcPct val="100000"/>
              </a:lnSpc>
              <a:spcBef>
                <a:spcPts val="0"/>
              </a:spcBef>
              <a:spcAft>
                <a:spcPts val="0"/>
              </a:spcAft>
              <a:buClr>
                <a:schemeClr val="lt1"/>
              </a:buClr>
              <a:buSzPct val="100000"/>
              <a:buNone/>
              <a:defRPr sz="1600">
                <a:solidFill>
                  <a:schemeClr val="lt1"/>
                </a:solidFill>
              </a:defRPr>
            </a:lvl9pPr>
          </a:lstStyle>
          <a:p/>
        </p:txBody>
      </p:sp>
      <p:sp>
        <p:nvSpPr>
          <p:cNvPr id="36" name="Shape 36"/>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accent3"/>
        </a:solidFill>
      </p:bgPr>
    </p:bg>
    <p:spTree>
      <p:nvGrpSpPr>
        <p:cNvPr id="109"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nvGrpSpPr>
          <p:cNvPr id="111" name="Shape 111"/>
          <p:cNvGrpSpPr/>
          <p:nvPr/>
        </p:nvGrpSpPr>
        <p:grpSpPr>
          <a:xfrm>
            <a:off x="5959221" y="4119576"/>
            <a:ext cx="2520951" cy="1024165"/>
            <a:chOff x="6917200" y="0"/>
            <a:chExt cx="2227776" cy="863400"/>
          </a:xfrm>
        </p:grpSpPr>
        <p:sp>
          <p:nvSpPr>
            <p:cNvPr id="112" name="Shape 112"/>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grpSp>
      <p:grpSp>
        <p:nvGrpSpPr>
          <p:cNvPr id="115" name="Shape 115"/>
          <p:cNvGrpSpPr/>
          <p:nvPr/>
        </p:nvGrpSpPr>
        <p:grpSpPr>
          <a:xfrm>
            <a:off x="199148" y="2"/>
            <a:ext cx="2795414" cy="1083307"/>
            <a:chOff x="6917200" y="0"/>
            <a:chExt cx="2227776" cy="863400"/>
          </a:xfrm>
        </p:grpSpPr>
        <p:sp>
          <p:nvSpPr>
            <p:cNvPr id="116" name="Shape 116"/>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sp>
        <p:nvSpPr>
          <p:cNvPr id="119" name="Shape 119"/>
          <p:cNvSpPr txBox="1"/>
          <p:nvPr>
            <p:ph type="title"/>
          </p:nvPr>
        </p:nvSpPr>
        <p:spPr>
          <a:xfrm>
            <a:off x="1385850" y="1383850"/>
            <a:ext cx="6372300" cy="1379700"/>
          </a:xfrm>
          <a:prstGeom prst="rect">
            <a:avLst/>
          </a:prstGeom>
        </p:spPr>
        <p:txBody>
          <a:bodyPr anchorCtr="0" anchor="ctr" bIns="91425" lIns="91425" rIns="91425" wrap="square" tIns="91425"/>
          <a:lstStyle>
            <a:lvl1pPr lvl="0" algn="ctr">
              <a:spcBef>
                <a:spcPts val="0"/>
              </a:spcBef>
              <a:buClr>
                <a:schemeClr val="dk2"/>
              </a:buClr>
              <a:buSzPct val="100000"/>
              <a:defRPr sz="8600">
                <a:solidFill>
                  <a:schemeClr val="dk2"/>
                </a:solidFill>
              </a:defRPr>
            </a:lvl1pPr>
            <a:lvl2pPr lvl="1" algn="ctr">
              <a:spcBef>
                <a:spcPts val="0"/>
              </a:spcBef>
              <a:buClr>
                <a:schemeClr val="dk2"/>
              </a:buClr>
              <a:buSzPct val="100000"/>
              <a:defRPr sz="8600">
                <a:solidFill>
                  <a:schemeClr val="dk2"/>
                </a:solidFill>
              </a:defRPr>
            </a:lvl2pPr>
            <a:lvl3pPr lvl="2" algn="ctr">
              <a:spcBef>
                <a:spcPts val="0"/>
              </a:spcBef>
              <a:buClr>
                <a:schemeClr val="dk2"/>
              </a:buClr>
              <a:buSzPct val="100000"/>
              <a:defRPr sz="8600">
                <a:solidFill>
                  <a:schemeClr val="dk2"/>
                </a:solidFill>
              </a:defRPr>
            </a:lvl3pPr>
            <a:lvl4pPr lvl="3" algn="ctr">
              <a:spcBef>
                <a:spcPts val="0"/>
              </a:spcBef>
              <a:buClr>
                <a:schemeClr val="dk2"/>
              </a:buClr>
              <a:buSzPct val="100000"/>
              <a:defRPr sz="8600">
                <a:solidFill>
                  <a:schemeClr val="dk2"/>
                </a:solidFill>
              </a:defRPr>
            </a:lvl4pPr>
            <a:lvl5pPr lvl="4" algn="ctr">
              <a:spcBef>
                <a:spcPts val="0"/>
              </a:spcBef>
              <a:buClr>
                <a:schemeClr val="dk2"/>
              </a:buClr>
              <a:buSzPct val="100000"/>
              <a:defRPr sz="8600">
                <a:solidFill>
                  <a:schemeClr val="dk2"/>
                </a:solidFill>
              </a:defRPr>
            </a:lvl5pPr>
            <a:lvl6pPr lvl="5" algn="ctr">
              <a:spcBef>
                <a:spcPts val="0"/>
              </a:spcBef>
              <a:buClr>
                <a:schemeClr val="dk2"/>
              </a:buClr>
              <a:buSzPct val="100000"/>
              <a:defRPr sz="8600">
                <a:solidFill>
                  <a:schemeClr val="dk2"/>
                </a:solidFill>
              </a:defRPr>
            </a:lvl6pPr>
            <a:lvl7pPr lvl="6" algn="ctr">
              <a:spcBef>
                <a:spcPts val="0"/>
              </a:spcBef>
              <a:buClr>
                <a:schemeClr val="dk2"/>
              </a:buClr>
              <a:buSzPct val="100000"/>
              <a:defRPr sz="8600">
                <a:solidFill>
                  <a:schemeClr val="dk2"/>
                </a:solidFill>
              </a:defRPr>
            </a:lvl7pPr>
            <a:lvl8pPr lvl="7" algn="ctr">
              <a:spcBef>
                <a:spcPts val="0"/>
              </a:spcBef>
              <a:buClr>
                <a:schemeClr val="dk2"/>
              </a:buClr>
              <a:buSzPct val="100000"/>
              <a:defRPr sz="8600">
                <a:solidFill>
                  <a:schemeClr val="dk2"/>
                </a:solidFill>
              </a:defRPr>
            </a:lvl8pPr>
            <a:lvl9pPr lvl="8" algn="ctr">
              <a:spcBef>
                <a:spcPts val="0"/>
              </a:spcBef>
              <a:buClr>
                <a:schemeClr val="dk2"/>
              </a:buClr>
              <a:buSzPct val="100000"/>
              <a:defRPr sz="8600">
                <a:solidFill>
                  <a:schemeClr val="dk2"/>
                </a:solidFill>
              </a:defRPr>
            </a:lvl9pPr>
          </a:lstStyle>
          <a:p/>
        </p:txBody>
      </p:sp>
      <p:sp>
        <p:nvSpPr>
          <p:cNvPr id="120" name="Shape 120"/>
          <p:cNvSpPr txBox="1"/>
          <p:nvPr>
            <p:ph idx="1" type="body"/>
          </p:nvPr>
        </p:nvSpPr>
        <p:spPr>
          <a:xfrm>
            <a:off x="1385850" y="2863850"/>
            <a:ext cx="6372300" cy="6411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21" name="Shape 121"/>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2" name="Shape 122"/>
        <p:cNvGrpSpPr/>
        <p:nvPr/>
      </p:nvGrpSpPr>
      <p:grpSpPr>
        <a:xfrm>
          <a:off x="0" y="0"/>
          <a:ext cx="0" cy="0"/>
          <a:chOff x="0" y="0"/>
          <a:chExt cx="0" cy="0"/>
        </a:xfrm>
      </p:grpSpPr>
      <p:sp>
        <p:nvSpPr>
          <p:cNvPr id="123" name="Shape 123"/>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37"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nvGrpSpPr>
          <p:cNvPr id="39" name="Shape 39"/>
          <p:cNvGrpSpPr/>
          <p:nvPr/>
        </p:nvGrpSpPr>
        <p:grpSpPr>
          <a:xfrm>
            <a:off x="5594190" y="3961114"/>
            <a:ext cx="2910144" cy="1182339"/>
            <a:chOff x="6917200" y="0"/>
            <a:chExt cx="2227776" cy="863400"/>
          </a:xfrm>
        </p:grpSpPr>
        <p:sp>
          <p:nvSpPr>
            <p:cNvPr id="40" name="Shape 40"/>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1" name="Shape 4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42" name="Shape 42"/>
            <p:cNvSpPr/>
            <p:nvPr/>
          </p:nvSpPr>
          <p:spPr>
            <a:xfrm>
              <a:off x="6917200" y="0"/>
              <a:ext cx="1503300" cy="863400"/>
            </a:xfrm>
            <a:prstGeom prst="parallelogram">
              <a:avLst>
                <a:gd fmla="val 158024" name="adj"/>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grpSp>
      <p:grpSp>
        <p:nvGrpSpPr>
          <p:cNvPr id="43" name="Shape 43"/>
          <p:cNvGrpSpPr/>
          <p:nvPr/>
        </p:nvGrpSpPr>
        <p:grpSpPr>
          <a:xfrm>
            <a:off x="199148" y="2"/>
            <a:ext cx="2795414" cy="1083307"/>
            <a:chOff x="6917200" y="0"/>
            <a:chExt cx="2227776" cy="863400"/>
          </a:xfrm>
        </p:grpSpPr>
        <p:sp>
          <p:nvSpPr>
            <p:cNvPr id="44" name="Shape 4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6917200" y="0"/>
              <a:ext cx="1503300" cy="863400"/>
            </a:xfrm>
            <a:prstGeom prst="parallelogram">
              <a:avLst>
                <a:gd fmla="val 158024" name="adj"/>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grpSp>
      <p:sp>
        <p:nvSpPr>
          <p:cNvPr id="47" name="Shape 47"/>
          <p:cNvSpPr txBox="1"/>
          <p:nvPr>
            <p:ph type="title"/>
          </p:nvPr>
        </p:nvSpPr>
        <p:spPr>
          <a:xfrm>
            <a:off x="1888683" y="1746100"/>
            <a:ext cx="5377500" cy="1646100"/>
          </a:xfrm>
          <a:prstGeom prst="rect">
            <a:avLst/>
          </a:prstGeom>
        </p:spPr>
        <p:txBody>
          <a:bodyPr anchorCtr="0" anchor="ctr" bIns="91425" lIns="91425" rIns="91425" wrap="square" tIns="91425"/>
          <a:lstStyle>
            <a:lvl1pPr lvl="0" algn="ctr">
              <a:spcBef>
                <a:spcPts val="0"/>
              </a:spcBef>
              <a:buClr>
                <a:schemeClr val="dk2"/>
              </a:buClr>
              <a:buSzPct val="100000"/>
              <a:defRPr sz="3200">
                <a:solidFill>
                  <a:schemeClr val="dk2"/>
                </a:solidFill>
              </a:defRPr>
            </a:lvl1pPr>
            <a:lvl2pPr lvl="1" algn="ctr">
              <a:spcBef>
                <a:spcPts val="0"/>
              </a:spcBef>
              <a:buClr>
                <a:schemeClr val="dk2"/>
              </a:buClr>
              <a:buSzPct val="100000"/>
              <a:defRPr sz="3200">
                <a:solidFill>
                  <a:schemeClr val="dk2"/>
                </a:solidFill>
              </a:defRPr>
            </a:lvl2pPr>
            <a:lvl3pPr lvl="2" algn="ctr">
              <a:spcBef>
                <a:spcPts val="0"/>
              </a:spcBef>
              <a:buClr>
                <a:schemeClr val="dk2"/>
              </a:buClr>
              <a:buSzPct val="100000"/>
              <a:defRPr sz="3200">
                <a:solidFill>
                  <a:schemeClr val="dk2"/>
                </a:solidFill>
              </a:defRPr>
            </a:lvl3pPr>
            <a:lvl4pPr lvl="3" algn="ctr">
              <a:spcBef>
                <a:spcPts val="0"/>
              </a:spcBef>
              <a:buClr>
                <a:schemeClr val="dk2"/>
              </a:buClr>
              <a:buSzPct val="100000"/>
              <a:defRPr sz="3200">
                <a:solidFill>
                  <a:schemeClr val="dk2"/>
                </a:solidFill>
              </a:defRPr>
            </a:lvl4pPr>
            <a:lvl5pPr lvl="4" algn="ctr">
              <a:spcBef>
                <a:spcPts val="0"/>
              </a:spcBef>
              <a:buClr>
                <a:schemeClr val="dk2"/>
              </a:buClr>
              <a:buSzPct val="100000"/>
              <a:defRPr sz="3200">
                <a:solidFill>
                  <a:schemeClr val="dk2"/>
                </a:solidFill>
              </a:defRPr>
            </a:lvl5pPr>
            <a:lvl6pPr lvl="5" algn="ctr">
              <a:spcBef>
                <a:spcPts val="0"/>
              </a:spcBef>
              <a:buClr>
                <a:schemeClr val="dk2"/>
              </a:buClr>
              <a:buSzPct val="100000"/>
              <a:defRPr sz="3200">
                <a:solidFill>
                  <a:schemeClr val="dk2"/>
                </a:solidFill>
              </a:defRPr>
            </a:lvl6pPr>
            <a:lvl7pPr lvl="6" algn="ctr">
              <a:spcBef>
                <a:spcPts val="0"/>
              </a:spcBef>
              <a:buClr>
                <a:schemeClr val="dk2"/>
              </a:buClr>
              <a:buSzPct val="100000"/>
              <a:defRPr sz="3200">
                <a:solidFill>
                  <a:schemeClr val="dk2"/>
                </a:solidFill>
              </a:defRPr>
            </a:lvl7pPr>
            <a:lvl8pPr lvl="7" algn="ctr">
              <a:spcBef>
                <a:spcPts val="0"/>
              </a:spcBef>
              <a:buClr>
                <a:schemeClr val="dk2"/>
              </a:buClr>
              <a:buSzPct val="100000"/>
              <a:defRPr sz="3200">
                <a:solidFill>
                  <a:schemeClr val="dk2"/>
                </a:solidFill>
              </a:defRPr>
            </a:lvl8pPr>
            <a:lvl9pPr lvl="8" algn="ctr">
              <a:spcBef>
                <a:spcPts val="0"/>
              </a:spcBef>
              <a:buClr>
                <a:schemeClr val="dk2"/>
              </a:buClr>
              <a:buSzPct val="100000"/>
              <a:defRPr sz="3200">
                <a:solidFill>
                  <a:schemeClr val="dk2"/>
                </a:solidFill>
              </a:defRPr>
            </a:lvl9pPr>
          </a:lstStyle>
          <a:p/>
        </p:txBody>
      </p:sp>
      <p:sp>
        <p:nvSpPr>
          <p:cNvPr id="48" name="Shape 48"/>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bg>
      <p:bgPr>
        <a:solidFill>
          <a:schemeClr val="dk2"/>
        </a:solidFill>
      </p:bgPr>
    </p:bg>
    <p:spTree>
      <p:nvGrpSpPr>
        <p:cNvPr id="49"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a:off x="30"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53" name="Shape 53"/>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54" name="Shape 54"/>
          <p:cNvSpPr txBox="1"/>
          <p:nvPr>
            <p:ph idx="1" type="body"/>
          </p:nvPr>
        </p:nvSpPr>
        <p:spPr>
          <a:xfrm>
            <a:off x="819150" y="1990725"/>
            <a:ext cx="75057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bg>
      <p:bgPr>
        <a:solidFill>
          <a:schemeClr val="dk2"/>
        </a:solidFill>
      </p:bgPr>
    </p:bg>
    <p:spTree>
      <p:nvGrpSpPr>
        <p:cNvPr id="56"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8" name="Shape 58"/>
          <p:cNvSpPr/>
          <p:nvPr/>
        </p:nvSpPr>
        <p:spPr>
          <a:xfrm>
            <a:off x="30"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60" name="Shape 60"/>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1" name="Shape 61"/>
          <p:cNvSpPr txBox="1"/>
          <p:nvPr>
            <p:ph idx="1" type="body"/>
          </p:nvPr>
        </p:nvSpPr>
        <p:spPr>
          <a:xfrm>
            <a:off x="819150" y="1990725"/>
            <a:ext cx="36861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2" name="Shape 62"/>
          <p:cNvSpPr txBox="1"/>
          <p:nvPr>
            <p:ph idx="2" type="body"/>
          </p:nvPr>
        </p:nvSpPr>
        <p:spPr>
          <a:xfrm>
            <a:off x="4638675" y="1990725"/>
            <a:ext cx="3686100" cy="24480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bg>
      <p:bgPr>
        <a:solidFill>
          <a:schemeClr val="dk2"/>
        </a:solidFill>
      </p:bgPr>
    </p:bg>
    <p:spTree>
      <p:nvGrpSpPr>
        <p:cNvPr id="64"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66" name="Shape 66"/>
          <p:cNvSpPr/>
          <p:nvPr/>
        </p:nvSpPr>
        <p:spPr>
          <a:xfrm>
            <a:off x="30"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68" name="Shape 68"/>
          <p:cNvSpPr txBox="1"/>
          <p:nvPr>
            <p:ph type="title"/>
          </p:nvPr>
        </p:nvSpPr>
        <p:spPr>
          <a:xfrm>
            <a:off x="819150" y="845600"/>
            <a:ext cx="7505700" cy="9546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69" name="Shape 69"/>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bg>
      <p:bgPr>
        <a:solidFill>
          <a:schemeClr val="accent3"/>
        </a:solidFill>
      </p:bgPr>
    </p:bg>
    <p:spTree>
      <p:nvGrpSpPr>
        <p:cNvPr id="70"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a:off x="30" y="2824500"/>
            <a:ext cx="7370400" cy="23190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74" name="Shape 74"/>
          <p:cNvSpPr txBox="1"/>
          <p:nvPr>
            <p:ph type="title"/>
          </p:nvPr>
        </p:nvSpPr>
        <p:spPr>
          <a:xfrm>
            <a:off x="819150" y="845600"/>
            <a:ext cx="3709200" cy="13830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75" name="Shape 75"/>
          <p:cNvSpPr txBox="1"/>
          <p:nvPr>
            <p:ph idx="1" type="body"/>
          </p:nvPr>
        </p:nvSpPr>
        <p:spPr>
          <a:xfrm>
            <a:off x="830700" y="2319050"/>
            <a:ext cx="3709200" cy="21198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6" name="Shape 76"/>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1"/>
        </a:solidFill>
      </p:bgPr>
    </p:bg>
    <p:spTree>
      <p:nvGrpSpPr>
        <p:cNvPr id="77" name="Shape 77"/>
        <p:cNvGrpSpPr/>
        <p:nvPr/>
      </p:nvGrpSpPr>
      <p:grpSpPr>
        <a:xfrm>
          <a:off x="0" y="0"/>
          <a:ext cx="0" cy="0"/>
          <a:chOff x="0" y="0"/>
          <a:chExt cx="0" cy="0"/>
        </a:xfrm>
      </p:grpSpPr>
      <p:sp>
        <p:nvSpPr>
          <p:cNvPr id="78" name="Shape 78"/>
          <p:cNvSpPr/>
          <p:nvPr/>
        </p:nvSpPr>
        <p:spPr>
          <a:xfrm>
            <a:off x="0" y="2823144"/>
            <a:ext cx="7369200" cy="2316899"/>
          </a:xfrm>
          <a:prstGeom prst="rtTriangle">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flipH="1">
            <a:off x="3583210" y="1554112"/>
            <a:ext cx="5560500" cy="35895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80" name="Shape 80"/>
          <p:cNvGrpSpPr/>
          <p:nvPr/>
        </p:nvGrpSpPr>
        <p:grpSpPr>
          <a:xfrm>
            <a:off x="255991" y="-118"/>
            <a:ext cx="2251347" cy="1043407"/>
            <a:chOff x="3961956" y="4383950"/>
            <a:chExt cx="1160548" cy="548700"/>
          </a:xfrm>
        </p:grpSpPr>
        <p:sp>
          <p:nvSpPr>
            <p:cNvPr id="81" name="Shape 81"/>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grpSp>
        <p:nvGrpSpPr>
          <p:cNvPr id="85" name="Shape 85"/>
          <p:cNvGrpSpPr/>
          <p:nvPr/>
        </p:nvGrpSpPr>
        <p:grpSpPr>
          <a:xfrm>
            <a:off x="34934" y="4522125"/>
            <a:ext cx="1593305" cy="617071"/>
            <a:chOff x="6917200" y="0"/>
            <a:chExt cx="2227776" cy="863400"/>
          </a:xfrm>
        </p:grpSpPr>
        <p:sp>
          <p:nvSpPr>
            <p:cNvPr id="86" name="Shape 86"/>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a:off x="6917200" y="0"/>
              <a:ext cx="1503300" cy="863400"/>
            </a:xfrm>
            <a:prstGeom prst="parallelogram">
              <a:avLst>
                <a:gd fmla="val 158024" name="adj"/>
              </a:avLst>
            </a:prstGeom>
            <a:solidFill>
              <a:schemeClr val="accent6"/>
            </a:solidFill>
            <a:ln>
              <a:noFill/>
            </a:ln>
          </p:spPr>
          <p:txBody>
            <a:bodyPr anchorCtr="0" anchor="ctr" bIns="91425" lIns="91425" rIns="91425" wrap="square" tIns="91425">
              <a:noAutofit/>
            </a:bodyPr>
            <a:lstStyle/>
            <a:p>
              <a:pPr lvl="0">
                <a:spcBef>
                  <a:spcPts val="0"/>
                </a:spcBef>
                <a:buNone/>
              </a:pPr>
              <a:r>
                <a:t/>
              </a:r>
              <a:endParaRPr/>
            </a:p>
          </p:txBody>
        </p:sp>
      </p:grpSp>
      <p:grpSp>
        <p:nvGrpSpPr>
          <p:cNvPr id="89" name="Shape 89"/>
          <p:cNvGrpSpPr/>
          <p:nvPr/>
        </p:nvGrpSpPr>
        <p:grpSpPr>
          <a:xfrm>
            <a:off x="5886352" y="1242"/>
            <a:ext cx="3257454" cy="1261513"/>
            <a:chOff x="6917200" y="0"/>
            <a:chExt cx="2227776" cy="863400"/>
          </a:xfrm>
        </p:grpSpPr>
        <p:sp>
          <p:nvSpPr>
            <p:cNvPr id="90" name="Shape 90"/>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1" name="Shape 91"/>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nvSpPr>
          <p:spPr>
            <a:xfrm>
              <a:off x="6917200" y="0"/>
              <a:ext cx="1503300" cy="863400"/>
            </a:xfrm>
            <a:prstGeom prst="parallelogram">
              <a:avLst>
                <a:gd fmla="val 158024"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grpSp>
      <p:sp>
        <p:nvSpPr>
          <p:cNvPr id="93" name="Shape 93"/>
          <p:cNvSpPr txBox="1"/>
          <p:nvPr>
            <p:ph type="title"/>
          </p:nvPr>
        </p:nvSpPr>
        <p:spPr>
          <a:xfrm>
            <a:off x="1393929" y="1301145"/>
            <a:ext cx="6366900" cy="2539200"/>
          </a:xfrm>
          <a:prstGeom prst="rect">
            <a:avLst/>
          </a:prstGeom>
        </p:spPr>
        <p:txBody>
          <a:bodyPr anchorCtr="0" anchor="ctr" bIns="91425" lIns="91425" rIns="91425" wrap="square" tIns="91425"/>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p:txBody>
      </p:sp>
      <p:sp>
        <p:nvSpPr>
          <p:cNvPr id="94" name="Shape 94"/>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bg>
      <p:bgPr>
        <a:solidFill>
          <a:schemeClr val="dk2"/>
        </a:solidFill>
      </p:bgPr>
    </p:bg>
    <p:spTree>
      <p:nvGrpSpPr>
        <p:cNvPr id="95"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97" name="Shape 97"/>
          <p:cNvSpPr/>
          <p:nvPr/>
        </p:nvSpPr>
        <p:spPr>
          <a:xfrm>
            <a:off x="30" y="2824500"/>
            <a:ext cx="7370400" cy="2319000"/>
          </a:xfrm>
          <a:prstGeom prst="rtTriangle">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99" name="Shape 99"/>
          <p:cNvSpPr txBox="1"/>
          <p:nvPr>
            <p:ph type="title"/>
          </p:nvPr>
        </p:nvSpPr>
        <p:spPr>
          <a:xfrm>
            <a:off x="819150" y="845600"/>
            <a:ext cx="6424200" cy="705000"/>
          </a:xfrm>
          <a:prstGeom prst="rect">
            <a:avLst/>
          </a:prstGeom>
        </p:spPr>
        <p:txBody>
          <a:bodyPr anchorCtr="0" anchor="t" bIns="91425" lIns="91425" rIns="91425" wrap="square"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100" name="Shape 100"/>
          <p:cNvSpPr txBox="1"/>
          <p:nvPr>
            <p:ph idx="1" type="subTitle"/>
          </p:nvPr>
        </p:nvSpPr>
        <p:spPr>
          <a:xfrm>
            <a:off x="819150" y="1550700"/>
            <a:ext cx="5859900" cy="393600"/>
          </a:xfrm>
          <a:prstGeom prst="rect">
            <a:avLst/>
          </a:prstGeom>
        </p:spPr>
        <p:txBody>
          <a:bodyPr anchorCtr="0" anchor="t" bIns="91425" lIns="91425" rIns="91425" wrap="square" tIns="91425"/>
          <a:lstStyle>
            <a:lvl1pPr lvl="0">
              <a:lnSpc>
                <a:spcPct val="100000"/>
              </a:lnSpc>
              <a:spcBef>
                <a:spcPts val="0"/>
              </a:spcBef>
              <a:spcAft>
                <a:spcPts val="0"/>
              </a:spcAft>
              <a:buClr>
                <a:schemeClr val="lt1"/>
              </a:buClr>
              <a:buSzPct val="100000"/>
              <a:buNone/>
              <a:defRPr sz="1600">
                <a:solidFill>
                  <a:schemeClr val="lt1"/>
                </a:solidFill>
              </a:defRPr>
            </a:lvl1pPr>
            <a:lvl2pPr lvl="1">
              <a:lnSpc>
                <a:spcPct val="100000"/>
              </a:lnSpc>
              <a:spcBef>
                <a:spcPts val="0"/>
              </a:spcBef>
              <a:spcAft>
                <a:spcPts val="0"/>
              </a:spcAft>
              <a:buClr>
                <a:schemeClr val="lt1"/>
              </a:buClr>
              <a:buSzPct val="100000"/>
              <a:buNone/>
              <a:defRPr sz="1600">
                <a:solidFill>
                  <a:schemeClr val="lt1"/>
                </a:solidFill>
              </a:defRPr>
            </a:lvl2pPr>
            <a:lvl3pPr lvl="2">
              <a:lnSpc>
                <a:spcPct val="100000"/>
              </a:lnSpc>
              <a:spcBef>
                <a:spcPts val="0"/>
              </a:spcBef>
              <a:spcAft>
                <a:spcPts val="0"/>
              </a:spcAft>
              <a:buClr>
                <a:schemeClr val="lt1"/>
              </a:buClr>
              <a:buSzPct val="100000"/>
              <a:buNone/>
              <a:defRPr sz="1600">
                <a:solidFill>
                  <a:schemeClr val="lt1"/>
                </a:solidFill>
              </a:defRPr>
            </a:lvl3pPr>
            <a:lvl4pPr lvl="3">
              <a:lnSpc>
                <a:spcPct val="100000"/>
              </a:lnSpc>
              <a:spcBef>
                <a:spcPts val="0"/>
              </a:spcBef>
              <a:spcAft>
                <a:spcPts val="0"/>
              </a:spcAft>
              <a:buClr>
                <a:schemeClr val="lt1"/>
              </a:buClr>
              <a:buSzPct val="100000"/>
              <a:buNone/>
              <a:defRPr sz="1600">
                <a:solidFill>
                  <a:schemeClr val="lt1"/>
                </a:solidFill>
              </a:defRPr>
            </a:lvl4pPr>
            <a:lvl5pPr lvl="4">
              <a:lnSpc>
                <a:spcPct val="100000"/>
              </a:lnSpc>
              <a:spcBef>
                <a:spcPts val="0"/>
              </a:spcBef>
              <a:spcAft>
                <a:spcPts val="0"/>
              </a:spcAft>
              <a:buClr>
                <a:schemeClr val="lt1"/>
              </a:buClr>
              <a:buSzPct val="100000"/>
              <a:buNone/>
              <a:defRPr sz="1600">
                <a:solidFill>
                  <a:schemeClr val="lt1"/>
                </a:solidFill>
              </a:defRPr>
            </a:lvl5pPr>
            <a:lvl6pPr lvl="5">
              <a:lnSpc>
                <a:spcPct val="100000"/>
              </a:lnSpc>
              <a:spcBef>
                <a:spcPts val="0"/>
              </a:spcBef>
              <a:spcAft>
                <a:spcPts val="0"/>
              </a:spcAft>
              <a:buClr>
                <a:schemeClr val="lt1"/>
              </a:buClr>
              <a:buSzPct val="100000"/>
              <a:buNone/>
              <a:defRPr sz="1600">
                <a:solidFill>
                  <a:schemeClr val="lt1"/>
                </a:solidFill>
              </a:defRPr>
            </a:lvl6pPr>
            <a:lvl7pPr lvl="6">
              <a:lnSpc>
                <a:spcPct val="100000"/>
              </a:lnSpc>
              <a:spcBef>
                <a:spcPts val="0"/>
              </a:spcBef>
              <a:spcAft>
                <a:spcPts val="0"/>
              </a:spcAft>
              <a:buClr>
                <a:schemeClr val="lt1"/>
              </a:buClr>
              <a:buSzPct val="100000"/>
              <a:buNone/>
              <a:defRPr sz="1600">
                <a:solidFill>
                  <a:schemeClr val="lt1"/>
                </a:solidFill>
              </a:defRPr>
            </a:lvl7pPr>
            <a:lvl8pPr lvl="7">
              <a:lnSpc>
                <a:spcPct val="100000"/>
              </a:lnSpc>
              <a:spcBef>
                <a:spcPts val="0"/>
              </a:spcBef>
              <a:spcAft>
                <a:spcPts val="0"/>
              </a:spcAft>
              <a:buClr>
                <a:schemeClr val="lt1"/>
              </a:buClr>
              <a:buSzPct val="100000"/>
              <a:buNone/>
              <a:defRPr sz="1600">
                <a:solidFill>
                  <a:schemeClr val="lt1"/>
                </a:solidFill>
              </a:defRPr>
            </a:lvl8pPr>
            <a:lvl9pPr lvl="8">
              <a:lnSpc>
                <a:spcPct val="100000"/>
              </a:lnSpc>
              <a:spcBef>
                <a:spcPts val="0"/>
              </a:spcBef>
              <a:spcAft>
                <a:spcPts val="0"/>
              </a:spcAft>
              <a:buClr>
                <a:schemeClr val="lt1"/>
              </a:buClr>
              <a:buSzPct val="100000"/>
              <a:buNone/>
              <a:defRPr sz="1600">
                <a:solidFill>
                  <a:schemeClr val="lt1"/>
                </a:solidFill>
              </a:defRPr>
            </a:lvl9pPr>
          </a:lstStyle>
          <a:p/>
        </p:txBody>
      </p:sp>
      <p:sp>
        <p:nvSpPr>
          <p:cNvPr id="101" name="Shape 101"/>
          <p:cNvSpPr txBox="1"/>
          <p:nvPr>
            <p:ph idx="2" type="body"/>
          </p:nvPr>
        </p:nvSpPr>
        <p:spPr>
          <a:xfrm>
            <a:off x="819150" y="2467050"/>
            <a:ext cx="5859900" cy="2095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02" name="Shape 102"/>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bg>
      <p:bgPr>
        <a:solidFill>
          <a:schemeClr val="accent1"/>
        </a:solidFill>
      </p:bgPr>
    </p:bg>
    <p:spTree>
      <p:nvGrpSpPr>
        <p:cNvPr id="103" name="Shape 103"/>
        <p:cNvGrpSpPr/>
        <p:nvPr/>
      </p:nvGrpSpPr>
      <p:grpSpPr>
        <a:xfrm>
          <a:off x="0" y="0"/>
          <a:ext cx="0" cy="0"/>
          <a:chOff x="0" y="0"/>
          <a:chExt cx="0" cy="0"/>
        </a:xfrm>
      </p:grpSpPr>
      <p:sp>
        <p:nvSpPr>
          <p:cNvPr id="104" name="Shape 104"/>
          <p:cNvSpPr/>
          <p:nvPr/>
        </p:nvSpPr>
        <p:spPr>
          <a:xfrm>
            <a:off x="30" y="2824500"/>
            <a:ext cx="7370400" cy="2319000"/>
          </a:xfrm>
          <a:prstGeom prst="rtTriangle">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rIns="91425" wrap="square" tIns="91425">
            <a:noAutofit/>
          </a:bodyPr>
          <a:lstStyle/>
          <a:p>
            <a:pPr lvl="0">
              <a:spcBef>
                <a:spcPts val="0"/>
              </a:spcBef>
              <a:buNone/>
            </a:pPr>
            <a:r>
              <a:t/>
            </a:r>
            <a:endParaRPr/>
          </a:p>
        </p:txBody>
      </p:sp>
      <p:sp>
        <p:nvSpPr>
          <p:cNvPr id="107" name="Shape 107"/>
          <p:cNvSpPr txBox="1"/>
          <p:nvPr>
            <p:ph idx="1" type="body"/>
          </p:nvPr>
        </p:nvSpPr>
        <p:spPr>
          <a:xfrm>
            <a:off x="328025" y="4163500"/>
            <a:ext cx="7415100" cy="605100"/>
          </a:xfrm>
          <a:prstGeom prst="rect">
            <a:avLst/>
          </a:prstGeom>
        </p:spPr>
        <p:txBody>
          <a:bodyPr anchorCtr="0" anchor="b" bIns="91425" lIns="91425" rIns="91425" wrap="square" tIns="91425"/>
          <a:lstStyle>
            <a:lvl1pPr lvl="0">
              <a:lnSpc>
                <a:spcPct val="100000"/>
              </a:lnSpc>
              <a:spcBef>
                <a:spcPts val="0"/>
              </a:spcBef>
              <a:spcAft>
                <a:spcPts val="0"/>
              </a:spcAft>
              <a:buNone/>
              <a:defRPr/>
            </a:lvl1pPr>
          </a:lstStyle>
          <a:p/>
        </p:txBody>
      </p:sp>
      <p:sp>
        <p:nvSpPr>
          <p:cNvPr id="108" name="Shape 108"/>
          <p:cNvSpPr txBox="1"/>
          <p:nvPr>
            <p:ph idx="12" type="sldNum"/>
          </p:nvPr>
        </p:nvSpPr>
        <p:spPr>
          <a:xfrm>
            <a:off x="8390733" y="4543668"/>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ct val="100000"/>
              <a:buFont typeface="Nunito"/>
              <a:buNone/>
              <a:defRPr sz="2800">
                <a:solidFill>
                  <a:schemeClr val="lt1"/>
                </a:solidFill>
                <a:latin typeface="Nunito"/>
                <a:ea typeface="Nunito"/>
                <a:cs typeface="Nunito"/>
                <a:sym typeface="Nunito"/>
              </a:defRPr>
            </a:lvl1pPr>
            <a:lvl2pPr lvl="1">
              <a:spcBef>
                <a:spcPts val="0"/>
              </a:spcBef>
              <a:buClr>
                <a:schemeClr val="lt1"/>
              </a:buClr>
              <a:buSzPct val="100000"/>
              <a:buFont typeface="Nunito"/>
              <a:buNone/>
              <a:defRPr sz="2800">
                <a:solidFill>
                  <a:schemeClr val="lt1"/>
                </a:solidFill>
                <a:latin typeface="Nunito"/>
                <a:ea typeface="Nunito"/>
                <a:cs typeface="Nunito"/>
                <a:sym typeface="Nunito"/>
              </a:defRPr>
            </a:lvl2pPr>
            <a:lvl3pPr lvl="2">
              <a:spcBef>
                <a:spcPts val="0"/>
              </a:spcBef>
              <a:buClr>
                <a:schemeClr val="lt1"/>
              </a:buClr>
              <a:buSzPct val="100000"/>
              <a:buFont typeface="Nunito"/>
              <a:buNone/>
              <a:defRPr sz="2800">
                <a:solidFill>
                  <a:schemeClr val="lt1"/>
                </a:solidFill>
                <a:latin typeface="Nunito"/>
                <a:ea typeface="Nunito"/>
                <a:cs typeface="Nunito"/>
                <a:sym typeface="Nunito"/>
              </a:defRPr>
            </a:lvl3pPr>
            <a:lvl4pPr lvl="3">
              <a:spcBef>
                <a:spcPts val="0"/>
              </a:spcBef>
              <a:buClr>
                <a:schemeClr val="lt1"/>
              </a:buClr>
              <a:buSzPct val="100000"/>
              <a:buFont typeface="Nunito"/>
              <a:buNone/>
              <a:defRPr sz="2800">
                <a:solidFill>
                  <a:schemeClr val="lt1"/>
                </a:solidFill>
                <a:latin typeface="Nunito"/>
                <a:ea typeface="Nunito"/>
                <a:cs typeface="Nunito"/>
                <a:sym typeface="Nunito"/>
              </a:defRPr>
            </a:lvl4pPr>
            <a:lvl5pPr lvl="4">
              <a:spcBef>
                <a:spcPts val="0"/>
              </a:spcBef>
              <a:buClr>
                <a:schemeClr val="lt1"/>
              </a:buClr>
              <a:buSzPct val="100000"/>
              <a:buFont typeface="Nunito"/>
              <a:buNone/>
              <a:defRPr sz="2800">
                <a:solidFill>
                  <a:schemeClr val="lt1"/>
                </a:solidFill>
                <a:latin typeface="Nunito"/>
                <a:ea typeface="Nunito"/>
                <a:cs typeface="Nunito"/>
                <a:sym typeface="Nunito"/>
              </a:defRPr>
            </a:lvl5pPr>
            <a:lvl6pPr lvl="5">
              <a:spcBef>
                <a:spcPts val="0"/>
              </a:spcBef>
              <a:buClr>
                <a:schemeClr val="lt1"/>
              </a:buClr>
              <a:buSzPct val="100000"/>
              <a:buFont typeface="Nunito"/>
              <a:buNone/>
              <a:defRPr sz="2800">
                <a:solidFill>
                  <a:schemeClr val="lt1"/>
                </a:solidFill>
                <a:latin typeface="Nunito"/>
                <a:ea typeface="Nunito"/>
                <a:cs typeface="Nunito"/>
                <a:sym typeface="Nunito"/>
              </a:defRPr>
            </a:lvl6pPr>
            <a:lvl7pPr lvl="6">
              <a:spcBef>
                <a:spcPts val="0"/>
              </a:spcBef>
              <a:buClr>
                <a:schemeClr val="lt1"/>
              </a:buClr>
              <a:buSzPct val="100000"/>
              <a:buFont typeface="Nunito"/>
              <a:buNone/>
              <a:defRPr sz="2800">
                <a:solidFill>
                  <a:schemeClr val="lt1"/>
                </a:solidFill>
                <a:latin typeface="Nunito"/>
                <a:ea typeface="Nunito"/>
                <a:cs typeface="Nunito"/>
                <a:sym typeface="Nunito"/>
              </a:defRPr>
            </a:lvl7pPr>
            <a:lvl8pPr lvl="7">
              <a:spcBef>
                <a:spcPts val="0"/>
              </a:spcBef>
              <a:buClr>
                <a:schemeClr val="lt1"/>
              </a:buClr>
              <a:buSzPct val="100000"/>
              <a:buFont typeface="Nunito"/>
              <a:buNone/>
              <a:defRPr sz="2800">
                <a:solidFill>
                  <a:schemeClr val="lt1"/>
                </a:solidFill>
                <a:latin typeface="Nunito"/>
                <a:ea typeface="Nunito"/>
                <a:cs typeface="Nunito"/>
                <a:sym typeface="Nunito"/>
              </a:defRPr>
            </a:lvl8pPr>
            <a:lvl9pPr lvl="8">
              <a:spcBef>
                <a:spcPts val="0"/>
              </a:spcBef>
              <a:buClr>
                <a:schemeClr val="lt1"/>
              </a:buClr>
              <a:buSzPct val="100000"/>
              <a:buFont typeface="Nunito"/>
              <a:buNone/>
              <a:defRPr sz="2800">
                <a:solidFill>
                  <a:schemeClr val="lt1"/>
                </a:solidFill>
                <a:latin typeface="Nunito"/>
                <a:ea typeface="Nunito"/>
                <a:cs typeface="Nunito"/>
                <a:sym typeface="Nunito"/>
              </a:defRPr>
            </a:lvl9pPr>
          </a:lstStyle>
          <a:p/>
        </p:txBody>
      </p:sp>
      <p:sp>
        <p:nvSpPr>
          <p:cNvPr id="7" name="Shape 7"/>
          <p:cNvSpPr txBox="1"/>
          <p:nvPr>
            <p:ph idx="1" type="body"/>
          </p:nvPr>
        </p:nvSpPr>
        <p:spPr>
          <a:xfrm>
            <a:off x="311700" y="1152475"/>
            <a:ext cx="8520600" cy="3391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Font typeface="Calibri"/>
              <a:buChar char="●"/>
              <a:defRPr sz="1300">
                <a:solidFill>
                  <a:schemeClr val="dk2"/>
                </a:solidFill>
                <a:latin typeface="Calibri"/>
                <a:ea typeface="Calibri"/>
                <a:cs typeface="Calibri"/>
                <a:sym typeface="Calibri"/>
              </a:defRPr>
            </a:lvl1pPr>
            <a:lvl2pPr lvl="1">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2pPr>
            <a:lvl3pPr lvl="2">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3pPr>
            <a:lvl4pPr lvl="3">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4pPr>
            <a:lvl5pPr lvl="4">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5pPr>
            <a:lvl6pPr lvl="5">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6pPr>
            <a:lvl7pPr lvl="6">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7pPr>
            <a:lvl8pPr lvl="7">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8pPr>
            <a:lvl9pPr lvl="8">
              <a:lnSpc>
                <a:spcPct val="115000"/>
              </a:lnSpc>
              <a:spcBef>
                <a:spcPts val="0"/>
              </a:spcBef>
              <a:spcAft>
                <a:spcPts val="1600"/>
              </a:spcAft>
              <a:buClr>
                <a:schemeClr val="dk2"/>
              </a:buClr>
              <a:buSzPct val="100000"/>
              <a:buFont typeface="Calibri"/>
              <a:buChar char="■"/>
              <a:defRPr sz="1100">
                <a:solidFill>
                  <a:schemeClr val="dk2"/>
                </a:solidFill>
                <a:latin typeface="Calibri"/>
                <a:ea typeface="Calibri"/>
                <a:cs typeface="Calibri"/>
                <a:sym typeface="Calibri"/>
              </a:defRPr>
            </a:lvl9pPr>
          </a:lstStyle>
          <a:p/>
        </p:txBody>
      </p:sp>
      <p:sp>
        <p:nvSpPr>
          <p:cNvPr id="8" name="Shape 8"/>
          <p:cNvSpPr txBox="1"/>
          <p:nvPr>
            <p:ph idx="12" type="sldNum"/>
          </p:nvPr>
        </p:nvSpPr>
        <p:spPr>
          <a:xfrm>
            <a:off x="8390733" y="4543668"/>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latin typeface="Nunito"/>
                <a:ea typeface="Nunito"/>
                <a:cs typeface="Nunito"/>
                <a:sym typeface="Nuni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alchetron.com/Glenn-Ligon-718276-W" TargetMode="External"/><Relationship Id="rId4" Type="http://schemas.openxmlformats.org/officeDocument/2006/relationships/hyperlink" Target="https://alchetron.com/Glenn-Ligon-718276-W"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ctrTitle"/>
          </p:nvPr>
        </p:nvSpPr>
        <p:spPr>
          <a:xfrm>
            <a:off x="1858703" y="1822833"/>
            <a:ext cx="5361300" cy="1448100"/>
          </a:xfrm>
          <a:prstGeom prst="rect">
            <a:avLst/>
          </a:prstGeom>
        </p:spPr>
        <p:txBody>
          <a:bodyPr anchorCtr="0" anchor="ctr" bIns="91425" lIns="91425" rIns="91425" wrap="square" tIns="91425">
            <a:noAutofit/>
          </a:bodyPr>
          <a:lstStyle/>
          <a:p>
            <a:pPr lvl="0">
              <a:spcBef>
                <a:spcPts val="0"/>
              </a:spcBef>
              <a:buNone/>
            </a:pPr>
            <a:r>
              <a:rPr lang="en"/>
              <a:t>Discussion Questions</a:t>
            </a:r>
          </a:p>
        </p:txBody>
      </p:sp>
      <p:sp>
        <p:nvSpPr>
          <p:cNvPr id="129" name="Shape 129"/>
          <p:cNvSpPr txBox="1"/>
          <p:nvPr>
            <p:ph idx="1" type="subTitle"/>
          </p:nvPr>
        </p:nvSpPr>
        <p:spPr>
          <a:xfrm>
            <a:off x="1858700" y="3413158"/>
            <a:ext cx="5361300" cy="5226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Insert Other Ligon PP here</a:t>
            </a:r>
          </a:p>
        </p:txBody>
      </p:sp>
      <p:sp>
        <p:nvSpPr>
          <p:cNvPr id="184" name="Shape 184"/>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b="1" lang="en"/>
              <a:t>Reflect</a:t>
            </a:r>
          </a:p>
        </p:txBody>
      </p:sp>
      <p:sp>
        <p:nvSpPr>
          <p:cNvPr id="190" name="Shape 190"/>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3600"/>
              <a:t>Has someone ever used language (visual, written, or verbal) to create your identity rather than allowing you to create it yourself?</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Discuss:</a:t>
            </a:r>
          </a:p>
        </p:txBody>
      </p:sp>
      <p:sp>
        <p:nvSpPr>
          <p:cNvPr id="135" name="Shape 135"/>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1800"/>
              <a:t>What incongruities did you notice? </a:t>
            </a:r>
          </a:p>
          <a:p>
            <a:pPr lvl="0">
              <a:spcBef>
                <a:spcPts val="0"/>
              </a:spcBef>
              <a:buNone/>
            </a:pPr>
            <a:r>
              <a:rPr b="1" lang="en" sz="1800"/>
              <a:t>What similarities and differences do you notice in the descriptions?</a:t>
            </a:r>
          </a:p>
          <a:p>
            <a:pPr lvl="0">
              <a:spcBef>
                <a:spcPts val="0"/>
              </a:spcBef>
              <a:buNone/>
            </a:pPr>
            <a:r>
              <a:rPr b="1" lang="en" sz="1800"/>
              <a:t>What do you think Ligon’s intentions are in creating these pieces?</a:t>
            </a:r>
          </a:p>
          <a:p>
            <a:pPr lvl="0">
              <a:spcBef>
                <a:spcPts val="0"/>
              </a:spcBef>
              <a:buNone/>
            </a:pPr>
            <a:r>
              <a:rPr b="1" lang="en" sz="1800"/>
              <a:t>How is the artist using language to express his individuality?</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lang="en" sz="3600"/>
              <a:t>What do you think are Ligon’s intentions in emulating the Runaway Slave Advertisement format?</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Glenn Ligon’s installation, </a:t>
            </a:r>
            <a:r>
              <a:rPr i="1" lang="en"/>
              <a:t>To Disembark</a:t>
            </a:r>
          </a:p>
        </p:txBody>
      </p:sp>
      <p:sp>
        <p:nvSpPr>
          <p:cNvPr id="147" name="Shape 147"/>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t/>
            </a:r>
            <a:endParaRPr/>
          </a:p>
          <a:p>
            <a:pPr lvl="0" rtl="0">
              <a:spcBef>
                <a:spcPts val="0"/>
              </a:spcBef>
              <a:spcAft>
                <a:spcPts val="0"/>
              </a:spcAft>
              <a:buNone/>
            </a:pPr>
            <a:r>
              <a:rPr lang="en" sz="1200" u="sng">
                <a:solidFill>
                  <a:schemeClr val="hlink"/>
                </a:solidFill>
                <a:hlinkClick r:id="rId3"/>
              </a:rPr>
              <a:t>https://alchetron.com/Glenn-Ligon-718276-W</a:t>
            </a:r>
          </a:p>
          <a:p>
            <a:pPr lvl="0" rtl="0">
              <a:spcBef>
                <a:spcPts val="0"/>
              </a:spcBef>
              <a:spcAft>
                <a:spcPts val="0"/>
              </a:spcAft>
              <a:buNone/>
            </a:pPr>
            <a:r>
              <a:t/>
            </a:r>
            <a:endParaRPr sz="1200" u="sng">
              <a:solidFill>
                <a:schemeClr val="hlink"/>
              </a:solidFill>
              <a:hlinkClick r:id="rId4"/>
            </a:endParaRPr>
          </a:p>
          <a:p>
            <a:pPr lvl="0" rtl="0">
              <a:spcBef>
                <a:spcPts val="0"/>
              </a:spcBef>
              <a:spcAft>
                <a:spcPts val="0"/>
              </a:spcAft>
              <a:buNone/>
            </a:pPr>
            <a:r>
              <a:rPr lang="en" sz="1200">
                <a:solidFill>
                  <a:srgbClr val="000000"/>
                </a:solidFill>
              </a:rPr>
              <a:t>(see 2:00 – 4:16)</a:t>
            </a:r>
          </a:p>
          <a:p>
            <a:pPr lvl="0">
              <a:spcBef>
                <a:spcPts val="0"/>
              </a:spcBef>
              <a:buNone/>
            </a:pPr>
            <a:r>
              <a:t/>
            </a:r>
            <a:endParaRPr/>
          </a:p>
        </p:txBody>
      </p:sp>
      <p:pic>
        <p:nvPicPr>
          <p:cNvPr descr="Screen Shot 2017-09-10 at 2.29.50 PM.png" id="148" name="Shape 148"/>
          <p:cNvPicPr preferRelativeResize="0"/>
          <p:nvPr/>
        </p:nvPicPr>
        <p:blipFill>
          <a:blip r:embed="rId5">
            <a:alphaModFix/>
          </a:blip>
          <a:stretch>
            <a:fillRect/>
          </a:stretch>
        </p:blipFill>
        <p:spPr>
          <a:xfrm>
            <a:off x="3876775" y="1585999"/>
            <a:ext cx="4705250" cy="28527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b="1" lang="en"/>
              <a:t>Final Thoughts</a:t>
            </a:r>
          </a:p>
        </p:txBody>
      </p:sp>
      <p:sp>
        <p:nvSpPr>
          <p:cNvPr id="154" name="Shape 154"/>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2400"/>
              <a:t>How does Ligon use language (written and visual, in the form of images and format) to convey his identity in relation to American society in these lithographs? Using your notes and the posters, come up with at least two ideas.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b="1" lang="en"/>
              <a:t>Your Turn</a:t>
            </a:r>
          </a:p>
        </p:txBody>
      </p:sp>
      <p:sp>
        <p:nvSpPr>
          <p:cNvPr id="160" name="Shape 160"/>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1800"/>
              <a:t>Pair up with someone who knows you relatively well. Decide who is Person A and Person B.</a:t>
            </a:r>
          </a:p>
          <a:p>
            <a:pPr lvl="0">
              <a:spcBef>
                <a:spcPts val="0"/>
              </a:spcBef>
              <a:buNone/>
            </a:pPr>
            <a:r>
              <a:rPr b="1" lang="en" sz="1800"/>
              <a:t>In two minutes, Person A should find out as much as you can about Person B, including one little known fact.</a:t>
            </a:r>
          </a:p>
          <a:p>
            <a:pPr lvl="0">
              <a:spcBef>
                <a:spcPts val="0"/>
              </a:spcBef>
              <a:buNone/>
            </a:pPr>
            <a:r>
              <a:rPr b="1" lang="en" sz="1800"/>
              <a:t>Now switch. Person B interviews Person A.</a:t>
            </a:r>
          </a:p>
          <a:p>
            <a:pPr lvl="0">
              <a:spcBef>
                <a:spcPts val="0"/>
              </a:spcBef>
              <a:buNone/>
            </a:pPr>
            <a:r>
              <a:t/>
            </a:r>
            <a:endParaRPr b="1" sz="1800"/>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6" name="Shape 166"/>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1800"/>
              <a:t>Each of you should now write a 4-6 sentence description of the other person, as if the person were missing and you were describing that missing person.</a:t>
            </a:r>
          </a:p>
          <a:p>
            <a:pPr lvl="0">
              <a:spcBef>
                <a:spcPts val="0"/>
              </a:spcBef>
              <a:buNone/>
            </a:pPr>
            <a:r>
              <a:rPr b="1" lang="en" sz="1800"/>
              <a:t>When you are finished writing, the description should end up in the possession of the person you just described.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2" name="Shape 172"/>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rPr b="1" lang="en" sz="2400"/>
              <a:t>Now pair up with someone you don’t  know very well or at all and repeat. </a:t>
            </a:r>
          </a:p>
          <a:p>
            <a:pPr lvl="0">
              <a:spcBef>
                <a:spcPts val="0"/>
              </a:spcBef>
              <a:buNone/>
            </a:pPr>
            <a:r>
              <a:t/>
            </a:r>
            <a:endParaRPr b="1" sz="2400"/>
          </a:p>
          <a:p>
            <a:pPr lvl="0">
              <a:spcBef>
                <a:spcPts val="0"/>
              </a:spcBef>
              <a:buNone/>
            </a:pPr>
            <a:r>
              <a:rPr b="1" lang="en" sz="2400"/>
              <a:t>Finally, pair up with anyone you choose.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819150" y="845600"/>
            <a:ext cx="7505700" cy="954600"/>
          </a:xfrm>
          <a:prstGeom prst="rect">
            <a:avLst/>
          </a:prstGeom>
        </p:spPr>
        <p:txBody>
          <a:bodyPr anchorCtr="0" anchor="t" bIns="91425" lIns="91425" rIns="91425" wrap="square" tIns="91425">
            <a:noAutofit/>
          </a:bodyPr>
          <a:lstStyle/>
          <a:p>
            <a:pPr lvl="0">
              <a:spcBef>
                <a:spcPts val="0"/>
              </a:spcBef>
              <a:buNone/>
            </a:pPr>
            <a:r>
              <a:rPr lang="en"/>
              <a:t>Curated Identity Project</a:t>
            </a:r>
          </a:p>
        </p:txBody>
      </p:sp>
      <p:sp>
        <p:nvSpPr>
          <p:cNvPr id="178" name="Shape 178"/>
          <p:cNvSpPr txBox="1"/>
          <p:nvPr>
            <p:ph idx="1" type="body"/>
          </p:nvPr>
        </p:nvSpPr>
        <p:spPr>
          <a:xfrm>
            <a:off x="819150" y="1990725"/>
            <a:ext cx="7505700" cy="24480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