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Nunito"/>
      <p:regular r:id="rId10"/>
      <p:bold r:id="rId11"/>
      <p:italic r:id="rId12"/>
      <p:boldItalic r:id="rId13"/>
    </p:embeddedFont>
    <p:embeddedFont>
      <p:font typeface="Maven Pro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Nunito-bold.fntdata"/><Relationship Id="rId10" Type="http://schemas.openxmlformats.org/officeDocument/2006/relationships/font" Target="fonts/Nunito-regular.fntdata"/><Relationship Id="rId13" Type="http://schemas.openxmlformats.org/officeDocument/2006/relationships/font" Target="fonts/Nunito-boldItalic.fntdata"/><Relationship Id="rId12" Type="http://schemas.openxmlformats.org/officeDocument/2006/relationships/font" Target="fonts/Nunito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avenPro-bold.fntdata"/><Relationship Id="rId14" Type="http://schemas.openxmlformats.org/officeDocument/2006/relationships/font" Target="fonts/MavenPro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9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Shape 2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Shape 2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5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7" name="Shape 2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Shape 2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3" name="Shape 2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7343003" y="3409675"/>
            <a:ext cx="1691421" cy="1732548"/>
            <a:chOff x="7343003" y="3409675"/>
            <a:chExt cx="1691421" cy="1732548"/>
          </a:xfrm>
        </p:grpSpPr>
        <p:grpSp>
          <p:nvGrpSpPr>
            <p:cNvPr id="11" name="Shape 11"/>
            <p:cNvGrpSpPr/>
            <p:nvPr/>
          </p:nvGrpSpPr>
          <p:grpSpPr>
            <a:xfrm>
              <a:off x="7343003" y="4453710"/>
              <a:ext cx="316800" cy="688512"/>
              <a:chOff x="7343003" y="4453710"/>
              <a:chExt cx="316800" cy="688512"/>
            </a:xfrm>
          </p:grpSpPr>
          <p:sp>
            <p:nvSpPr>
              <p:cNvPr id="12" name="Shape 12"/>
              <p:cNvSpPr/>
              <p:nvPr/>
            </p:nvSpPr>
            <p:spPr>
              <a:xfrm>
                <a:off x="7343003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Shape 13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Shape 14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Shape 15"/>
              <p:cNvSpPr/>
              <p:nvPr/>
            </p:nvSpPr>
            <p:spPr>
              <a:xfrm>
                <a:off x="7801210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Shape 16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Shape 17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Shape 18"/>
            <p:cNvGrpSpPr/>
            <p:nvPr/>
          </p:nvGrpSpPr>
          <p:grpSpPr>
            <a:xfrm>
              <a:off x="8259417" y="3757688"/>
              <a:ext cx="316800" cy="1384535"/>
              <a:chOff x="8259417" y="3757688"/>
              <a:chExt cx="316800" cy="1384535"/>
            </a:xfrm>
          </p:grpSpPr>
          <p:sp>
            <p:nvSpPr>
              <p:cNvPr id="19" name="Shape 19"/>
              <p:cNvSpPr/>
              <p:nvPr/>
            </p:nvSpPr>
            <p:spPr>
              <a:xfrm>
                <a:off x="8259417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Shape 20"/>
              <p:cNvSpPr/>
              <p:nvPr/>
            </p:nvSpPr>
            <p:spPr>
              <a:xfrm>
                <a:off x="8259417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Shape 21"/>
              <p:cNvSpPr/>
              <p:nvPr/>
            </p:nvSpPr>
            <p:spPr>
              <a:xfrm>
                <a:off x="8259417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Shape 22"/>
              <p:cNvSpPr/>
              <p:nvPr/>
            </p:nvSpPr>
            <p:spPr>
              <a:xfrm>
                <a:off x="8259417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Shape 23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Shape 24"/>
              <p:cNvSpPr/>
              <p:nvPr/>
            </p:nvSpPr>
            <p:spPr>
              <a:xfrm>
                <a:off x="8717625" y="4453710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Shape 25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Shape 26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Shape 27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Shape 28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Shape 29"/>
          <p:cNvGrpSpPr/>
          <p:nvPr/>
        </p:nvGrpSpPr>
        <p:grpSpPr>
          <a:xfrm>
            <a:off x="5043502" y="0"/>
            <a:ext cx="3814072" cy="3839102"/>
            <a:chOff x="5043502" y="0"/>
            <a:chExt cx="3814072" cy="3839102"/>
          </a:xfrm>
        </p:grpSpPr>
        <p:sp>
          <p:nvSpPr>
            <p:cNvPr id="30" name="Shape 30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 rot="-9830444">
              <a:off x="6469758" y="3480727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Shape 32"/>
            <p:cNvGrpSpPr/>
            <p:nvPr/>
          </p:nvGrpSpPr>
          <p:grpSpPr>
            <a:xfrm>
              <a:off x="7647811" y="2704283"/>
              <a:ext cx="635219" cy="635218"/>
              <a:chOff x="6725724" y="2701259"/>
              <a:chExt cx="1208100" cy="1208100"/>
            </a:xfrm>
          </p:grpSpPr>
          <p:sp>
            <p:nvSpPr>
              <p:cNvPr id="33" name="Shape 33"/>
              <p:cNvSpPr/>
              <p:nvPr/>
            </p:nvSpPr>
            <p:spPr>
              <a:xfrm rot="5400000">
                <a:off x="6725725" y="2701259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Shape 34"/>
              <p:cNvSpPr/>
              <p:nvPr/>
            </p:nvSpPr>
            <p:spPr>
              <a:xfrm rot="5400000">
                <a:off x="6725724" y="2701259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Shape 35"/>
              <p:cNvSpPr/>
              <p:nvPr/>
            </p:nvSpPr>
            <p:spPr>
              <a:xfrm rot="5400000">
                <a:off x="6954987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Shape 36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Shape 37"/>
            <p:cNvGrpSpPr/>
            <p:nvPr/>
          </p:nvGrpSpPr>
          <p:grpSpPr>
            <a:xfrm>
              <a:off x="7952719" y="179237"/>
              <a:ext cx="873164" cy="873002"/>
              <a:chOff x="7754428" y="208724"/>
              <a:chExt cx="541800" cy="541800"/>
            </a:xfrm>
          </p:grpSpPr>
          <p:sp>
            <p:nvSpPr>
              <p:cNvPr id="38" name="Shape 38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Shape 39"/>
              <p:cNvSpPr/>
              <p:nvPr/>
            </p:nvSpPr>
            <p:spPr>
              <a:xfrm rot="-8647347">
                <a:off x="7831319" y="285615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Shape 40"/>
            <p:cNvSpPr/>
            <p:nvPr/>
          </p:nvSpPr>
          <p:spPr>
            <a:xfrm>
              <a:off x="5399840" y="356364"/>
              <a:ext cx="2576999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 rot="2043858">
              <a:off x="5503812" y="460309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 rot="2044777">
              <a:off x="5911448" y="867729"/>
              <a:ext cx="1554222" cy="1554222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 rot="-9830444">
              <a:off x="6469758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Shape 46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Shape 142"/>
          <p:cNvGrpSpPr/>
          <p:nvPr/>
        </p:nvGrpSpPr>
        <p:grpSpPr>
          <a:xfrm>
            <a:off x="51" y="4099200"/>
            <a:ext cx="9144035" cy="1044300"/>
            <a:chOff x="51" y="4099200"/>
            <a:chExt cx="9144035" cy="1044300"/>
          </a:xfrm>
        </p:grpSpPr>
        <p:grpSp>
          <p:nvGrpSpPr>
            <p:cNvPr id="143" name="Shape 143"/>
            <p:cNvGrpSpPr/>
            <p:nvPr/>
          </p:nvGrpSpPr>
          <p:grpSpPr>
            <a:xfrm>
              <a:off x="51" y="4309200"/>
              <a:ext cx="231621" cy="834300"/>
              <a:chOff x="2688736" y="4301380"/>
              <a:chExt cx="231900" cy="834300"/>
            </a:xfrm>
          </p:grpSpPr>
          <p:sp>
            <p:nvSpPr>
              <p:cNvPr id="144" name="Shape 144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Shape 145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Shape 146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Shape 147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Shape 148"/>
            <p:cNvGrpSpPr/>
            <p:nvPr/>
          </p:nvGrpSpPr>
          <p:grpSpPr>
            <a:xfrm>
              <a:off x="371406" y="4099200"/>
              <a:ext cx="231621" cy="1044300"/>
              <a:chOff x="2688736" y="4091380"/>
              <a:chExt cx="231900" cy="1044300"/>
            </a:xfrm>
          </p:grpSpPr>
          <p:sp>
            <p:nvSpPr>
              <p:cNvPr id="149" name="Shape 149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Shape 150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Shape 15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Shape 152"/>
              <p:cNvSpPr/>
              <p:nvPr/>
            </p:nvSpPr>
            <p:spPr>
              <a:xfrm flipH="1">
                <a:off x="2688736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Shape 153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Shape 154"/>
            <p:cNvGrpSpPr/>
            <p:nvPr/>
          </p:nvGrpSpPr>
          <p:grpSpPr>
            <a:xfrm>
              <a:off x="742760" y="4309200"/>
              <a:ext cx="231621" cy="834300"/>
              <a:chOff x="2688736" y="4301380"/>
              <a:chExt cx="231900" cy="834300"/>
            </a:xfrm>
          </p:grpSpPr>
          <p:sp>
            <p:nvSpPr>
              <p:cNvPr id="155" name="Shape 155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Shape 156"/>
              <p:cNvSpPr/>
              <p:nvPr/>
            </p:nvSpPr>
            <p:spPr>
              <a:xfrm flipH="1">
                <a:off x="2688736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Shape 157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Shape 158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Shape 159"/>
            <p:cNvGrpSpPr/>
            <p:nvPr/>
          </p:nvGrpSpPr>
          <p:grpSpPr>
            <a:xfrm>
              <a:off x="1114115" y="4518900"/>
              <a:ext cx="231621" cy="624600"/>
              <a:chOff x="2688736" y="4511080"/>
              <a:chExt cx="231900" cy="624600"/>
            </a:xfrm>
          </p:grpSpPr>
          <p:sp>
            <p:nvSpPr>
              <p:cNvPr id="160" name="Shape 160"/>
              <p:cNvSpPr/>
              <p:nvPr/>
            </p:nvSpPr>
            <p:spPr>
              <a:xfrm flipH="1">
                <a:off x="2688736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Shape 161"/>
              <p:cNvSpPr/>
              <p:nvPr/>
            </p:nvSpPr>
            <p:spPr>
              <a:xfrm flipH="1">
                <a:off x="2688736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Shape 162"/>
              <p:cNvSpPr/>
              <p:nvPr/>
            </p:nvSpPr>
            <p:spPr>
              <a:xfrm flipH="1">
                <a:off x="2688736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Shape 163"/>
            <p:cNvGrpSpPr/>
            <p:nvPr/>
          </p:nvGrpSpPr>
          <p:grpSpPr>
            <a:xfrm>
              <a:off x="1856752" y="4099200"/>
              <a:ext cx="231600" cy="1044300"/>
              <a:chOff x="1856752" y="4099200"/>
              <a:chExt cx="231600" cy="1044300"/>
            </a:xfrm>
          </p:grpSpPr>
          <p:sp>
            <p:nvSpPr>
              <p:cNvPr id="164" name="Shape 164"/>
              <p:cNvSpPr/>
              <p:nvPr/>
            </p:nvSpPr>
            <p:spPr>
              <a:xfrm flipH="1">
                <a:off x="18567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Shape 165"/>
              <p:cNvSpPr/>
              <p:nvPr/>
            </p:nvSpPr>
            <p:spPr>
              <a:xfrm flipH="1">
                <a:off x="18567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Shape 166"/>
              <p:cNvSpPr/>
              <p:nvPr/>
            </p:nvSpPr>
            <p:spPr>
              <a:xfrm flipH="1">
                <a:off x="18567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Shape 167"/>
              <p:cNvSpPr/>
              <p:nvPr/>
            </p:nvSpPr>
            <p:spPr>
              <a:xfrm flipH="1">
                <a:off x="1856752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Shape 168"/>
              <p:cNvSpPr/>
              <p:nvPr/>
            </p:nvSpPr>
            <p:spPr>
              <a:xfrm flipH="1">
                <a:off x="18567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Shape 169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Shape 170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Shape 17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Shape 172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Shape 173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Shape 174"/>
            <p:cNvGrpSpPr/>
            <p:nvPr/>
          </p:nvGrpSpPr>
          <p:grpSpPr>
            <a:xfrm>
              <a:off x="2599461" y="4518900"/>
              <a:ext cx="231600" cy="624600"/>
              <a:chOff x="2599461" y="4518900"/>
              <a:chExt cx="231600" cy="624600"/>
            </a:xfrm>
          </p:grpSpPr>
          <p:sp>
            <p:nvSpPr>
              <p:cNvPr id="175" name="Shape 175"/>
              <p:cNvSpPr/>
              <p:nvPr/>
            </p:nvSpPr>
            <p:spPr>
              <a:xfrm flipH="1">
                <a:off x="25994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Shape 176"/>
              <p:cNvSpPr/>
              <p:nvPr/>
            </p:nvSpPr>
            <p:spPr>
              <a:xfrm flipH="1">
                <a:off x="25994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Shape 177"/>
              <p:cNvSpPr/>
              <p:nvPr/>
            </p:nvSpPr>
            <p:spPr>
              <a:xfrm flipH="1">
                <a:off x="25994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Shape 178"/>
            <p:cNvGrpSpPr/>
            <p:nvPr/>
          </p:nvGrpSpPr>
          <p:grpSpPr>
            <a:xfrm>
              <a:off x="3342170" y="4099200"/>
              <a:ext cx="231600" cy="1044300"/>
              <a:chOff x="3342170" y="4099200"/>
              <a:chExt cx="231600" cy="1044300"/>
            </a:xfrm>
          </p:grpSpPr>
          <p:sp>
            <p:nvSpPr>
              <p:cNvPr id="179" name="Shape 179"/>
              <p:cNvSpPr/>
              <p:nvPr/>
            </p:nvSpPr>
            <p:spPr>
              <a:xfrm flipH="1">
                <a:off x="33421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Shape 180"/>
              <p:cNvSpPr/>
              <p:nvPr/>
            </p:nvSpPr>
            <p:spPr>
              <a:xfrm flipH="1">
                <a:off x="33421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Shape 181"/>
              <p:cNvSpPr/>
              <p:nvPr/>
            </p:nvSpPr>
            <p:spPr>
              <a:xfrm flipH="1">
                <a:off x="33421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Shape 182"/>
              <p:cNvSpPr/>
              <p:nvPr/>
            </p:nvSpPr>
            <p:spPr>
              <a:xfrm flipH="1">
                <a:off x="3342170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Shape 183"/>
              <p:cNvSpPr/>
              <p:nvPr/>
            </p:nvSpPr>
            <p:spPr>
              <a:xfrm flipH="1">
                <a:off x="33421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Shape 184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Shape 185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Shape 186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Shape 187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Shape 188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Shape 189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Shape 190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Shape 19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Shape 192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Shape 193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Shape 194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Shape 195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Shape 196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Shape 197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Shape 198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Shape 199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Shape 200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Shape 20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Shape 202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Shape 203"/>
            <p:cNvGrpSpPr/>
            <p:nvPr/>
          </p:nvGrpSpPr>
          <p:grpSpPr>
            <a:xfrm>
              <a:off x="4456233" y="4309200"/>
              <a:ext cx="231600" cy="834300"/>
              <a:chOff x="4456233" y="4309200"/>
              <a:chExt cx="231600" cy="834300"/>
            </a:xfrm>
          </p:grpSpPr>
          <p:sp>
            <p:nvSpPr>
              <p:cNvPr id="204" name="Shape 204"/>
              <p:cNvSpPr/>
              <p:nvPr/>
            </p:nvSpPr>
            <p:spPr>
              <a:xfrm flipH="1">
                <a:off x="44562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Shape 205"/>
              <p:cNvSpPr/>
              <p:nvPr/>
            </p:nvSpPr>
            <p:spPr>
              <a:xfrm flipH="1">
                <a:off x="445623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Shape 206"/>
              <p:cNvSpPr/>
              <p:nvPr/>
            </p:nvSpPr>
            <p:spPr>
              <a:xfrm flipH="1">
                <a:off x="44562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Shape 207"/>
              <p:cNvSpPr/>
              <p:nvPr/>
            </p:nvSpPr>
            <p:spPr>
              <a:xfrm flipH="1">
                <a:off x="44562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Shape 208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Shape 209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Shape 210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Shape 2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Shape 212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Shape 213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Shape 214"/>
            <p:cNvGrpSpPr/>
            <p:nvPr/>
          </p:nvGrpSpPr>
          <p:grpSpPr>
            <a:xfrm>
              <a:off x="5198942" y="4309200"/>
              <a:ext cx="231600" cy="834300"/>
              <a:chOff x="5198942" y="4309200"/>
              <a:chExt cx="231600" cy="834300"/>
            </a:xfrm>
          </p:grpSpPr>
          <p:sp>
            <p:nvSpPr>
              <p:cNvPr id="215" name="Shape 215"/>
              <p:cNvSpPr/>
              <p:nvPr/>
            </p:nvSpPr>
            <p:spPr>
              <a:xfrm flipH="1">
                <a:off x="519894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Shape 216"/>
              <p:cNvSpPr/>
              <p:nvPr/>
            </p:nvSpPr>
            <p:spPr>
              <a:xfrm flipH="1">
                <a:off x="519894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Shape 217"/>
              <p:cNvSpPr/>
              <p:nvPr/>
            </p:nvSpPr>
            <p:spPr>
              <a:xfrm flipH="1">
                <a:off x="519894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Shape 218"/>
              <p:cNvSpPr/>
              <p:nvPr/>
            </p:nvSpPr>
            <p:spPr>
              <a:xfrm flipH="1">
                <a:off x="519894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Shape 219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Shape 220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Shape 22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Shape 222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Shape 223"/>
            <p:cNvGrpSpPr/>
            <p:nvPr/>
          </p:nvGrpSpPr>
          <p:grpSpPr>
            <a:xfrm>
              <a:off x="5941651" y="4309200"/>
              <a:ext cx="231600" cy="834300"/>
              <a:chOff x="5941651" y="4309200"/>
              <a:chExt cx="231600" cy="834300"/>
            </a:xfrm>
          </p:grpSpPr>
          <p:sp>
            <p:nvSpPr>
              <p:cNvPr id="224" name="Shape 224"/>
              <p:cNvSpPr/>
              <p:nvPr/>
            </p:nvSpPr>
            <p:spPr>
              <a:xfrm flipH="1">
                <a:off x="594165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Shape 225"/>
              <p:cNvSpPr/>
              <p:nvPr/>
            </p:nvSpPr>
            <p:spPr>
              <a:xfrm flipH="1">
                <a:off x="594165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Shape 226"/>
              <p:cNvSpPr/>
              <p:nvPr/>
            </p:nvSpPr>
            <p:spPr>
              <a:xfrm flipH="1">
                <a:off x="594165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Shape 227"/>
              <p:cNvSpPr/>
              <p:nvPr/>
            </p:nvSpPr>
            <p:spPr>
              <a:xfrm flipH="1">
                <a:off x="594165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Shape 228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Shape 229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Shape 230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Shape 23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Shape 232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Shape 233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Shape 234"/>
            <p:cNvGrpSpPr/>
            <p:nvPr/>
          </p:nvGrpSpPr>
          <p:grpSpPr>
            <a:xfrm>
              <a:off x="6684360" y="4309200"/>
              <a:ext cx="231600" cy="834300"/>
              <a:chOff x="6684360" y="4309200"/>
              <a:chExt cx="231600" cy="834300"/>
            </a:xfrm>
          </p:grpSpPr>
          <p:sp>
            <p:nvSpPr>
              <p:cNvPr id="235" name="Shape 235"/>
              <p:cNvSpPr/>
              <p:nvPr/>
            </p:nvSpPr>
            <p:spPr>
              <a:xfrm flipH="1">
                <a:off x="668436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Shape 236"/>
              <p:cNvSpPr/>
              <p:nvPr/>
            </p:nvSpPr>
            <p:spPr>
              <a:xfrm flipH="1">
                <a:off x="668436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Shape 237"/>
              <p:cNvSpPr/>
              <p:nvPr/>
            </p:nvSpPr>
            <p:spPr>
              <a:xfrm flipH="1">
                <a:off x="668436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Shape 238"/>
              <p:cNvSpPr/>
              <p:nvPr/>
            </p:nvSpPr>
            <p:spPr>
              <a:xfrm flipH="1">
                <a:off x="668436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Shape 239"/>
            <p:cNvGrpSpPr/>
            <p:nvPr/>
          </p:nvGrpSpPr>
          <p:grpSpPr>
            <a:xfrm>
              <a:off x="7055714" y="4518900"/>
              <a:ext cx="231600" cy="624600"/>
              <a:chOff x="7055714" y="4518900"/>
              <a:chExt cx="231600" cy="624600"/>
            </a:xfrm>
          </p:grpSpPr>
          <p:sp>
            <p:nvSpPr>
              <p:cNvPr id="240" name="Shape 240"/>
              <p:cNvSpPr/>
              <p:nvPr/>
            </p:nvSpPr>
            <p:spPr>
              <a:xfrm flipH="1">
                <a:off x="705571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Shape 241"/>
              <p:cNvSpPr/>
              <p:nvPr/>
            </p:nvSpPr>
            <p:spPr>
              <a:xfrm flipH="1">
                <a:off x="705571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Shape 242"/>
              <p:cNvSpPr/>
              <p:nvPr/>
            </p:nvSpPr>
            <p:spPr>
              <a:xfrm flipH="1">
                <a:off x="705571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Shape 243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Shape 244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Shape 245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Shape 246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Shape 247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Shape 248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Shape 249"/>
            <p:cNvGrpSpPr/>
            <p:nvPr/>
          </p:nvGrpSpPr>
          <p:grpSpPr>
            <a:xfrm>
              <a:off x="8169778" y="4309200"/>
              <a:ext cx="231600" cy="834300"/>
              <a:chOff x="8169778" y="4309200"/>
              <a:chExt cx="231600" cy="834300"/>
            </a:xfrm>
          </p:grpSpPr>
          <p:sp>
            <p:nvSpPr>
              <p:cNvPr id="250" name="Shape 250"/>
              <p:cNvSpPr/>
              <p:nvPr/>
            </p:nvSpPr>
            <p:spPr>
              <a:xfrm flipH="1">
                <a:off x="816977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Shape 251"/>
              <p:cNvSpPr/>
              <p:nvPr/>
            </p:nvSpPr>
            <p:spPr>
              <a:xfrm flipH="1">
                <a:off x="816977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Shape 252"/>
              <p:cNvSpPr/>
              <p:nvPr/>
            </p:nvSpPr>
            <p:spPr>
              <a:xfrm flipH="1">
                <a:off x="816977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Shape 253"/>
              <p:cNvSpPr/>
              <p:nvPr/>
            </p:nvSpPr>
            <p:spPr>
              <a:xfrm flipH="1">
                <a:off x="816977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Shape 254"/>
            <p:cNvGrpSpPr/>
            <p:nvPr/>
          </p:nvGrpSpPr>
          <p:grpSpPr>
            <a:xfrm>
              <a:off x="7427069" y="4309200"/>
              <a:ext cx="231600" cy="834300"/>
              <a:chOff x="7427069" y="4309200"/>
              <a:chExt cx="231600" cy="834300"/>
            </a:xfrm>
          </p:grpSpPr>
          <p:sp>
            <p:nvSpPr>
              <p:cNvPr id="255" name="Shape 255"/>
              <p:cNvSpPr/>
              <p:nvPr/>
            </p:nvSpPr>
            <p:spPr>
              <a:xfrm flipH="1">
                <a:off x="742706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Shape 256"/>
              <p:cNvSpPr/>
              <p:nvPr/>
            </p:nvSpPr>
            <p:spPr>
              <a:xfrm flipH="1">
                <a:off x="742706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Shape 257"/>
              <p:cNvSpPr/>
              <p:nvPr/>
            </p:nvSpPr>
            <p:spPr>
              <a:xfrm flipH="1">
                <a:off x="742706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Shape 258"/>
              <p:cNvSpPr/>
              <p:nvPr/>
            </p:nvSpPr>
            <p:spPr>
              <a:xfrm flipH="1">
                <a:off x="742706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Shape 259"/>
            <p:cNvGrpSpPr/>
            <p:nvPr/>
          </p:nvGrpSpPr>
          <p:grpSpPr>
            <a:xfrm>
              <a:off x="8541132" y="4518900"/>
              <a:ext cx="231600" cy="624600"/>
              <a:chOff x="8541132" y="4518900"/>
              <a:chExt cx="231600" cy="624600"/>
            </a:xfrm>
          </p:grpSpPr>
          <p:sp>
            <p:nvSpPr>
              <p:cNvPr id="260" name="Shape 260"/>
              <p:cNvSpPr/>
              <p:nvPr/>
            </p:nvSpPr>
            <p:spPr>
              <a:xfrm flipH="1">
                <a:off x="854113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Shape 261"/>
              <p:cNvSpPr/>
              <p:nvPr/>
            </p:nvSpPr>
            <p:spPr>
              <a:xfrm flipH="1">
                <a:off x="854113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Shape 262"/>
              <p:cNvSpPr/>
              <p:nvPr/>
            </p:nvSpPr>
            <p:spPr>
              <a:xfrm flipH="1">
                <a:off x="854113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Shape 263"/>
            <p:cNvGrpSpPr/>
            <p:nvPr/>
          </p:nvGrpSpPr>
          <p:grpSpPr>
            <a:xfrm>
              <a:off x="8912487" y="4309200"/>
              <a:ext cx="231600" cy="834300"/>
              <a:chOff x="8912487" y="4309200"/>
              <a:chExt cx="231600" cy="834300"/>
            </a:xfrm>
          </p:grpSpPr>
          <p:sp>
            <p:nvSpPr>
              <p:cNvPr id="264" name="Shape 264"/>
              <p:cNvSpPr/>
              <p:nvPr/>
            </p:nvSpPr>
            <p:spPr>
              <a:xfrm flipH="1">
                <a:off x="891248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Shape 265"/>
              <p:cNvSpPr/>
              <p:nvPr/>
            </p:nvSpPr>
            <p:spPr>
              <a:xfrm flipH="1">
                <a:off x="891248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Shape 266"/>
              <p:cNvSpPr/>
              <p:nvPr/>
            </p:nvSpPr>
            <p:spPr>
              <a:xfrm flipH="1">
                <a:off x="891248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Shape 267"/>
              <p:cNvSpPr/>
              <p:nvPr/>
            </p:nvSpPr>
            <p:spPr>
              <a:xfrm flipH="1">
                <a:off x="891248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Shape 268"/>
          <p:cNvSpPr txBox="1"/>
          <p:nvPr>
            <p:ph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8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9" name="Shape 269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Shape 27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Shape 272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146768" y="3405"/>
            <a:ext cx="1233214" cy="1384535"/>
            <a:chOff x="146768" y="3405"/>
            <a:chExt cx="1233214" cy="1384535"/>
          </a:xfrm>
        </p:grpSpPr>
        <p:grpSp>
          <p:nvGrpSpPr>
            <p:cNvPr id="51" name="Shape 51"/>
            <p:cNvGrpSpPr/>
            <p:nvPr/>
          </p:nvGrpSpPr>
          <p:grpSpPr>
            <a:xfrm>
              <a:off x="1063183" y="3405"/>
              <a:ext cx="316800" cy="688512"/>
              <a:chOff x="1063183" y="3405"/>
              <a:chExt cx="316800" cy="688512"/>
            </a:xfrm>
          </p:grpSpPr>
          <p:sp>
            <p:nvSpPr>
              <p:cNvPr id="52" name="Shape 52"/>
              <p:cNvSpPr/>
              <p:nvPr/>
            </p:nvSpPr>
            <p:spPr>
              <a:xfrm rot="10800000">
                <a:off x="1063183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Shape 53"/>
              <p:cNvSpPr/>
              <p:nvPr/>
            </p:nvSpPr>
            <p:spPr>
              <a:xfrm rot="10800000">
                <a:off x="1063183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Shape 54"/>
            <p:cNvGrpSpPr/>
            <p:nvPr/>
          </p:nvGrpSpPr>
          <p:grpSpPr>
            <a:xfrm>
              <a:off x="604975" y="3405"/>
              <a:ext cx="316800" cy="1036523"/>
              <a:chOff x="604975" y="3405"/>
              <a:chExt cx="316800" cy="1036523"/>
            </a:xfrm>
          </p:grpSpPr>
          <p:sp>
            <p:nvSpPr>
              <p:cNvPr id="55" name="Shape 55"/>
              <p:cNvSpPr/>
              <p:nvPr/>
            </p:nvSpPr>
            <p:spPr>
              <a:xfrm rot="10800000">
                <a:off x="604975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Shape 56"/>
              <p:cNvSpPr/>
              <p:nvPr/>
            </p:nvSpPr>
            <p:spPr>
              <a:xfrm rot="10800000">
                <a:off x="604975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Shape 57"/>
              <p:cNvSpPr/>
              <p:nvPr/>
            </p:nvSpPr>
            <p:spPr>
              <a:xfrm rot="10800000">
                <a:off x="604975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Shape 58"/>
            <p:cNvGrpSpPr/>
            <p:nvPr/>
          </p:nvGrpSpPr>
          <p:grpSpPr>
            <a:xfrm>
              <a:off x="146768" y="3405"/>
              <a:ext cx="316800" cy="1384535"/>
              <a:chOff x="146768" y="3405"/>
              <a:chExt cx="316800" cy="1384535"/>
            </a:xfrm>
          </p:grpSpPr>
          <p:sp>
            <p:nvSpPr>
              <p:cNvPr id="59" name="Shape 59"/>
              <p:cNvSpPr/>
              <p:nvPr/>
            </p:nvSpPr>
            <p:spPr>
              <a:xfrm rot="10800000">
                <a:off x="146768" y="3418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Shape 60"/>
              <p:cNvSpPr/>
              <p:nvPr/>
            </p:nvSpPr>
            <p:spPr>
              <a:xfrm rot="10800000">
                <a:off x="146768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Shape 61"/>
              <p:cNvSpPr/>
              <p:nvPr/>
            </p:nvSpPr>
            <p:spPr>
              <a:xfrm rot="10800000">
                <a:off x="146768" y="3429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Shape 62"/>
              <p:cNvSpPr/>
              <p:nvPr/>
            </p:nvSpPr>
            <p:spPr>
              <a:xfrm rot="10800000">
                <a:off x="146768" y="3405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Shape 63"/>
          <p:cNvGrpSpPr/>
          <p:nvPr/>
        </p:nvGrpSpPr>
        <p:grpSpPr>
          <a:xfrm>
            <a:off x="6775083" y="2904008"/>
            <a:ext cx="2186147" cy="2239500"/>
            <a:chOff x="6775083" y="2904008"/>
            <a:chExt cx="2186147" cy="2239500"/>
          </a:xfrm>
        </p:grpSpPr>
        <p:grpSp>
          <p:nvGrpSpPr>
            <p:cNvPr id="64" name="Shape 64"/>
            <p:cNvGrpSpPr/>
            <p:nvPr/>
          </p:nvGrpSpPr>
          <p:grpSpPr>
            <a:xfrm>
              <a:off x="6775083" y="4253708"/>
              <a:ext cx="409500" cy="889800"/>
              <a:chOff x="6775083" y="4253708"/>
              <a:chExt cx="409500" cy="889800"/>
            </a:xfrm>
          </p:grpSpPr>
          <p:sp>
            <p:nvSpPr>
              <p:cNvPr id="65" name="Shape 65"/>
              <p:cNvSpPr/>
              <p:nvPr/>
            </p:nvSpPr>
            <p:spPr>
              <a:xfrm>
                <a:off x="6775083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Shape 66"/>
              <p:cNvSpPr/>
              <p:nvPr/>
            </p:nvSpPr>
            <p:spPr>
              <a:xfrm>
                <a:off x="6775083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Shape 67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Shape 68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Shape 69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Shape 70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Shape 71"/>
            <p:cNvGrpSpPr/>
            <p:nvPr/>
          </p:nvGrpSpPr>
          <p:grpSpPr>
            <a:xfrm>
              <a:off x="7959515" y="3354008"/>
              <a:ext cx="409500" cy="1789500"/>
              <a:chOff x="7959515" y="3354008"/>
              <a:chExt cx="409500" cy="1789500"/>
            </a:xfrm>
          </p:grpSpPr>
          <p:sp>
            <p:nvSpPr>
              <p:cNvPr id="72" name="Shape 72"/>
              <p:cNvSpPr/>
              <p:nvPr/>
            </p:nvSpPr>
            <p:spPr>
              <a:xfrm>
                <a:off x="7959515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Shape 73"/>
              <p:cNvSpPr/>
              <p:nvPr/>
            </p:nvSpPr>
            <p:spPr>
              <a:xfrm>
                <a:off x="7959515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Shape 74"/>
              <p:cNvSpPr/>
              <p:nvPr/>
            </p:nvSpPr>
            <p:spPr>
              <a:xfrm>
                <a:off x="7959515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Shape 75"/>
              <p:cNvSpPr/>
              <p:nvPr/>
            </p:nvSpPr>
            <p:spPr>
              <a:xfrm>
                <a:off x="7959515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Shape 76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Shape 77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Shape 78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Shape 79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Shape 80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Shape 81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Shape 82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Shape 85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86" name="Shape 86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Shape 88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0" name="Shape 9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Shape 92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93" name="Shape 93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Shape 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7" name="Shape 97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98" name="Shape 9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Shape 100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1" name="Shape 101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Shape 10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Shape 106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07" name="Shape 10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Shape 109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Shape 113"/>
          <p:cNvGrpSpPr/>
          <p:nvPr/>
        </p:nvGrpSpPr>
        <p:grpSpPr>
          <a:xfrm>
            <a:off x="6866714" y="1306"/>
            <a:ext cx="2267450" cy="2601689"/>
            <a:chOff x="6790514" y="1306"/>
            <a:chExt cx="2267450" cy="2601689"/>
          </a:xfrm>
        </p:grpSpPr>
        <p:grpSp>
          <p:nvGrpSpPr>
            <p:cNvPr id="114" name="Shape 114"/>
            <p:cNvGrpSpPr/>
            <p:nvPr/>
          </p:nvGrpSpPr>
          <p:grpSpPr>
            <a:xfrm>
              <a:off x="7067464" y="1306"/>
              <a:ext cx="1990500" cy="1990200"/>
              <a:chOff x="7067464" y="1306"/>
              <a:chExt cx="1990500" cy="1990200"/>
            </a:xfrm>
          </p:grpSpPr>
          <p:sp>
            <p:nvSpPr>
              <p:cNvPr id="115" name="Shape 115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Shape 116"/>
              <p:cNvSpPr/>
              <p:nvPr/>
            </p:nvSpPr>
            <p:spPr>
              <a:xfrm rot="-8648551">
                <a:off x="7594312" y="527720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Shape 117"/>
              <p:cNvSpPr/>
              <p:nvPr/>
            </p:nvSpPr>
            <p:spPr>
              <a:xfrm rot="-8649154">
                <a:off x="7349891" y="283704"/>
                <a:ext cx="1425647" cy="14254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Shape 118"/>
            <p:cNvGrpSpPr/>
            <p:nvPr/>
          </p:nvGrpSpPr>
          <p:grpSpPr>
            <a:xfrm>
              <a:off x="8207125" y="1807996"/>
              <a:ext cx="795000" cy="795000"/>
              <a:chOff x="8207125" y="1807996"/>
              <a:chExt cx="795000" cy="795000"/>
            </a:xfrm>
          </p:grpSpPr>
          <p:sp>
            <p:nvSpPr>
              <p:cNvPr id="119" name="Shape 119"/>
              <p:cNvSpPr/>
              <p:nvPr/>
            </p:nvSpPr>
            <p:spPr>
              <a:xfrm rot="2152054">
                <a:off x="8319942" y="1920812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Shape 120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Shape 121"/>
              <p:cNvSpPr/>
              <p:nvPr/>
            </p:nvSpPr>
            <p:spPr>
              <a:xfrm rot="2150259">
                <a:off x="8408217" y="2008609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Shape 122"/>
            <p:cNvGrpSpPr/>
            <p:nvPr/>
          </p:nvGrpSpPr>
          <p:grpSpPr>
            <a:xfrm>
              <a:off x="6790514" y="118856"/>
              <a:ext cx="548700" cy="548700"/>
              <a:chOff x="6790514" y="118856"/>
              <a:chExt cx="548700" cy="548700"/>
            </a:xfrm>
          </p:grpSpPr>
          <p:sp>
            <p:nvSpPr>
              <p:cNvPr id="123" name="Shape 123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Shape 124"/>
              <p:cNvSpPr/>
              <p:nvPr/>
            </p:nvSpPr>
            <p:spPr>
              <a:xfrm rot="2150259">
                <a:off x="6868362" y="196704"/>
                <a:ext cx="393003" cy="393003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rIns="91425" wrap="square" tIns="91425">
                <a:noAutofit/>
              </a:bodyPr>
              <a:lstStyle/>
              <a:p>
                <a:pPr lvl="0">
                  <a:spcBef>
                    <a:spcPts val="0"/>
                  </a:spcBef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Shape 125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Shape 126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Shape 128"/>
          <p:cNvGrpSpPr/>
          <p:nvPr/>
        </p:nvGrpSpPr>
        <p:grpSpPr>
          <a:xfrm>
            <a:off x="625965" y="299376"/>
            <a:ext cx="999311" cy="999311"/>
            <a:chOff x="348199" y="179450"/>
            <a:chExt cx="1116300" cy="1116300"/>
          </a:xfrm>
        </p:grpSpPr>
        <p:sp>
          <p:nvSpPr>
            <p:cNvPr id="129" name="Shape 129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0" name="Shape 13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Shape 131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2" name="Shape 132"/>
          <p:cNvSpPr txBox="1"/>
          <p:nvPr>
            <p:ph idx="1" type="subTitle"/>
          </p:nvPr>
        </p:nvSpPr>
        <p:spPr>
          <a:xfrm>
            <a:off x="1303800" y="2743202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600"/>
            </a:lvl9pPr>
          </a:lstStyle>
          <a:p/>
        </p:txBody>
      </p:sp>
      <p:sp>
        <p:nvSpPr>
          <p:cNvPr id="133" name="Shape 133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34" name="Shape 134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Shape 136"/>
          <p:cNvGrpSpPr/>
          <p:nvPr/>
        </p:nvGrpSpPr>
        <p:grpSpPr>
          <a:xfrm>
            <a:off x="713372" y="3847118"/>
            <a:ext cx="825392" cy="825392"/>
            <a:chOff x="348199" y="179450"/>
            <a:chExt cx="1116300" cy="1116300"/>
          </a:xfrm>
        </p:grpSpPr>
        <p:sp>
          <p:nvSpPr>
            <p:cNvPr id="137" name="Shape 137"/>
            <p:cNvSpPr/>
            <p:nvPr/>
          </p:nvSpPr>
          <p:spPr>
            <a:xfrm rot="-5400000">
              <a:off x="574556" y="405787"/>
              <a:ext cx="663600" cy="663599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8" name="Shape 138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rIns="91425" wrap="square" tIns="91425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Shape 139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140" name="Shape 140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51046" y="4736975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thisamericanlife.org/radio-archives/episode/625/essay-b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kuow.org/post/my-mom-proud-my-english-i-want-speak-somali-her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www.npr.org/sections/ed/2017/06/28/534396017/i-am-learning-ingl-s-a-dual-language-comic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 txBox="1"/>
          <p:nvPr>
            <p:ph type="ctrTitle"/>
          </p:nvPr>
        </p:nvSpPr>
        <p:spPr>
          <a:xfrm>
            <a:off x="824000" y="1613812"/>
            <a:ext cx="4255500" cy="18729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Essay B &amp; Somali Story</a:t>
            </a:r>
          </a:p>
        </p:txBody>
      </p:sp>
      <p:sp>
        <p:nvSpPr>
          <p:cNvPr id="278" name="Shape 278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Personal Language Stories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2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“Essay B”</a:t>
            </a:r>
          </a:p>
        </p:txBody>
      </p:sp>
      <p:sp>
        <p:nvSpPr>
          <p:cNvPr id="284" name="Shape 28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2400"/>
              <a:t>Listen to the </a:t>
            </a:r>
            <a:r>
              <a:rPr b="1" lang="en" sz="2400" u="sng">
                <a:solidFill>
                  <a:schemeClr val="hlink"/>
                </a:solidFill>
                <a:hlinkClick r:id="rId3"/>
              </a:rPr>
              <a:t>prologue</a:t>
            </a:r>
            <a:r>
              <a:rPr b="1" lang="en" sz="2400"/>
              <a:t> from “Essay B”, a podcast by </a:t>
            </a:r>
            <a:r>
              <a:rPr b="1" i="1" lang="en" sz="2400"/>
              <a:t>This American Life</a:t>
            </a:r>
            <a:r>
              <a:rPr b="1" lang="en" sz="240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8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Shape 289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Essay B</a:t>
            </a:r>
          </a:p>
        </p:txBody>
      </p:sp>
      <p:sp>
        <p:nvSpPr>
          <p:cNvPr id="290" name="Shape 290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/>
              <a:t>We all use language to construct our identities. How does the issue of using language to construct one’s identity come up in the podcast?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1800"/>
              <a:t>How did Mariya define herself in relation to her community at her high school? How did others define her? What do you make of this?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mom is proud of my English, but I want to speak Somali with her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 sz="1800" u="sng">
                <a:solidFill>
                  <a:schemeClr val="hlink"/>
                </a:solidFill>
                <a:hlinkClick r:id="rId3"/>
              </a:rPr>
              <a:t>KUOW RadioActive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0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Shape 301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NPR Code Switch</a:t>
            </a:r>
          </a:p>
        </p:txBody>
      </p:sp>
      <p:sp>
        <p:nvSpPr>
          <p:cNvPr id="302" name="Shape 302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000" u="sng">
                <a:solidFill>
                  <a:schemeClr val="hlink"/>
                </a:solidFill>
                <a:hlinkClick r:id="rId3"/>
              </a:rPr>
              <a:t>I Am Learning Inglés: A Dual Language Comic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